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9" autoAdjust="0"/>
    <p:restoredTop sz="94660"/>
  </p:normalViewPr>
  <p:slideViewPr>
    <p:cSldViewPr snapToGrid="0">
      <p:cViewPr>
        <p:scale>
          <a:sx n="125" d="100"/>
          <a:sy n="125" d="100"/>
        </p:scale>
        <p:origin x="672" y="3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47E053-5A90-42AF-B31E-8403421FAE0E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D93707F-A1C7-46BE-A77D-66D77693F0C7}">
      <dgm:prSet phldrT="[텍스트]"/>
      <dgm:spPr/>
      <dgm:t>
        <a:bodyPr/>
        <a:lstStyle/>
        <a:p>
          <a:pPr latinLnBrk="1"/>
          <a:r>
            <a:rPr lang="en-US" altLang="ko-KR" dirty="0" smtClean="0"/>
            <a:t>Game</a:t>
          </a:r>
          <a:endParaRPr lang="ko-KR" altLang="en-US" dirty="0"/>
        </a:p>
      </dgm:t>
    </dgm:pt>
    <dgm:pt modelId="{8F22422C-BC8B-40EB-8B67-5D77A548F4FE}" type="parTrans" cxnId="{DADD4ACB-D190-4966-85D9-7C1D385E54B4}">
      <dgm:prSet/>
      <dgm:spPr/>
      <dgm:t>
        <a:bodyPr/>
        <a:lstStyle/>
        <a:p>
          <a:pPr latinLnBrk="1"/>
          <a:endParaRPr lang="ko-KR" altLang="en-US"/>
        </a:p>
      </dgm:t>
    </dgm:pt>
    <dgm:pt modelId="{BF17C9F3-9E86-4FB6-82A9-FC7F434FDB39}" type="sibTrans" cxnId="{DADD4ACB-D190-4966-85D9-7C1D385E54B4}">
      <dgm:prSet/>
      <dgm:spPr/>
      <dgm:t>
        <a:bodyPr/>
        <a:lstStyle/>
        <a:p>
          <a:pPr latinLnBrk="1"/>
          <a:endParaRPr lang="ko-KR" altLang="en-US"/>
        </a:p>
      </dgm:t>
    </dgm:pt>
    <dgm:pt modelId="{4FF3041B-FB02-46AB-A9EA-7A2B52DCF6DB}">
      <dgm:prSet phldrT="[텍스트]"/>
      <dgm:spPr/>
      <dgm:t>
        <a:bodyPr/>
        <a:lstStyle/>
        <a:p>
          <a:pPr latinLnBrk="1"/>
          <a:r>
            <a:rPr lang="en-US" altLang="ko-KR" dirty="0" smtClean="0"/>
            <a:t>Card</a:t>
          </a:r>
          <a:endParaRPr lang="ko-KR" altLang="en-US" dirty="0"/>
        </a:p>
      </dgm:t>
    </dgm:pt>
    <dgm:pt modelId="{48DEC122-CEBE-4C40-9DC6-ED5F3757C316}" type="parTrans" cxnId="{4576FB26-1D0C-403E-B319-8F35DF140311}">
      <dgm:prSet/>
      <dgm:spPr/>
      <dgm:t>
        <a:bodyPr/>
        <a:lstStyle/>
        <a:p>
          <a:pPr latinLnBrk="1"/>
          <a:endParaRPr lang="ko-KR" altLang="en-US"/>
        </a:p>
      </dgm:t>
    </dgm:pt>
    <dgm:pt modelId="{BFAA351E-4352-4A44-AFCC-3E5F2E6B5F6E}" type="sibTrans" cxnId="{4576FB26-1D0C-403E-B319-8F35DF140311}">
      <dgm:prSet/>
      <dgm:spPr/>
      <dgm:t>
        <a:bodyPr/>
        <a:lstStyle/>
        <a:p>
          <a:pPr latinLnBrk="1"/>
          <a:endParaRPr lang="ko-KR" altLang="en-US"/>
        </a:p>
      </dgm:t>
    </dgm:pt>
    <dgm:pt modelId="{D539042F-4A74-42AA-980F-99019B2CCF7B}">
      <dgm:prSet phldrT="[텍스트]"/>
      <dgm:spPr/>
      <dgm:t>
        <a:bodyPr/>
        <a:lstStyle/>
        <a:p>
          <a:pPr latinLnBrk="1"/>
          <a:r>
            <a:rPr lang="en-US" altLang="ko-KR" dirty="0" err="1" smtClean="0"/>
            <a:t>CardTable</a:t>
          </a:r>
          <a:endParaRPr lang="ko-KR" altLang="en-US" dirty="0"/>
        </a:p>
      </dgm:t>
    </dgm:pt>
    <dgm:pt modelId="{63D74575-14ED-476B-986F-F096AE45A096}" type="parTrans" cxnId="{A7449DAC-92A5-4E79-A80E-03A943A819AD}">
      <dgm:prSet/>
      <dgm:spPr/>
      <dgm:t>
        <a:bodyPr/>
        <a:lstStyle/>
        <a:p>
          <a:pPr latinLnBrk="1"/>
          <a:endParaRPr lang="ko-KR" altLang="en-US"/>
        </a:p>
      </dgm:t>
    </dgm:pt>
    <dgm:pt modelId="{1B2BCBA0-CBC8-4199-8DEB-BD9E2C1F81A0}" type="sibTrans" cxnId="{A7449DAC-92A5-4E79-A80E-03A943A819AD}">
      <dgm:prSet/>
      <dgm:spPr/>
      <dgm:t>
        <a:bodyPr/>
        <a:lstStyle/>
        <a:p>
          <a:pPr latinLnBrk="1"/>
          <a:endParaRPr lang="ko-KR" altLang="en-US"/>
        </a:p>
      </dgm:t>
    </dgm:pt>
    <dgm:pt modelId="{2F933255-E610-4ADC-9D0F-CAA8AF22E470}">
      <dgm:prSet phldrT="[텍스트]"/>
      <dgm:spPr/>
      <dgm:t>
        <a:bodyPr/>
        <a:lstStyle/>
        <a:p>
          <a:pPr latinLnBrk="1"/>
          <a:r>
            <a:rPr lang="en-US" altLang="ko-KR" dirty="0" smtClean="0"/>
            <a:t>Deck</a:t>
          </a:r>
          <a:endParaRPr lang="ko-KR" altLang="en-US" dirty="0"/>
        </a:p>
      </dgm:t>
    </dgm:pt>
    <dgm:pt modelId="{DFA4418B-4345-4388-9C59-C2FEC6B924D9}" type="parTrans" cxnId="{7DE468CB-4F65-4E08-9408-ECC5CBDCFC34}">
      <dgm:prSet/>
      <dgm:spPr/>
      <dgm:t>
        <a:bodyPr/>
        <a:lstStyle/>
        <a:p>
          <a:pPr latinLnBrk="1"/>
          <a:endParaRPr lang="ko-KR" altLang="en-US"/>
        </a:p>
      </dgm:t>
    </dgm:pt>
    <dgm:pt modelId="{3738CDB0-2991-4711-9900-D5FD9DB5AA6E}" type="sibTrans" cxnId="{7DE468CB-4F65-4E08-9408-ECC5CBDCFC34}">
      <dgm:prSet/>
      <dgm:spPr/>
      <dgm:t>
        <a:bodyPr/>
        <a:lstStyle/>
        <a:p>
          <a:pPr latinLnBrk="1"/>
          <a:endParaRPr lang="ko-KR" altLang="en-US"/>
        </a:p>
      </dgm:t>
    </dgm:pt>
    <dgm:pt modelId="{2DFF9130-9A24-42C3-A589-0E199D866571}">
      <dgm:prSet phldrT="[텍스트]" custLinFactNeighborX="-8068" custLinFactNeighborY="-15964"/>
      <dgm:spPr/>
    </dgm:pt>
    <dgm:pt modelId="{738C9591-23C2-4D46-9FCB-417DAD0B9EE8}" type="parTrans" cxnId="{2528C9D5-495D-45E8-8FA0-536032FDA83F}">
      <dgm:prSet/>
      <dgm:spPr/>
      <dgm:t>
        <a:bodyPr/>
        <a:lstStyle/>
        <a:p>
          <a:pPr latinLnBrk="1"/>
          <a:endParaRPr lang="ko-KR" altLang="en-US"/>
        </a:p>
      </dgm:t>
    </dgm:pt>
    <dgm:pt modelId="{44BD59EC-4D5D-4B79-825E-B31BFBB3754A}" type="sibTrans" cxnId="{2528C9D5-495D-45E8-8FA0-536032FDA83F}">
      <dgm:prSet/>
      <dgm:spPr/>
      <dgm:t>
        <a:bodyPr/>
        <a:lstStyle/>
        <a:p>
          <a:pPr latinLnBrk="1"/>
          <a:endParaRPr lang="ko-KR" altLang="en-US"/>
        </a:p>
      </dgm:t>
    </dgm:pt>
    <dgm:pt modelId="{5F61DF23-41C8-47EB-89F2-C21DBF66346D}">
      <dgm:prSet phldrT="[텍스트]" custLinFactNeighborX="-8068" custLinFactNeighborY="-15964"/>
      <dgm:spPr/>
      <dgm:t>
        <a:bodyPr/>
        <a:lstStyle/>
        <a:p>
          <a:pPr latinLnBrk="1"/>
          <a:endParaRPr lang="ko-KR" altLang="en-US" dirty="0"/>
        </a:p>
      </dgm:t>
    </dgm:pt>
    <dgm:pt modelId="{B34E4757-43CA-404F-BE40-9ADE7900A8A7}" type="parTrans" cxnId="{748E2540-FF21-4904-8517-66CB77429766}">
      <dgm:prSet/>
      <dgm:spPr/>
      <dgm:t>
        <a:bodyPr/>
        <a:lstStyle/>
        <a:p>
          <a:pPr latinLnBrk="1"/>
          <a:endParaRPr lang="ko-KR" altLang="en-US"/>
        </a:p>
      </dgm:t>
    </dgm:pt>
    <dgm:pt modelId="{E957FD3B-18E4-44F7-A9A8-9B466FEB5232}" type="sibTrans" cxnId="{748E2540-FF21-4904-8517-66CB77429766}">
      <dgm:prSet/>
      <dgm:spPr/>
      <dgm:t>
        <a:bodyPr/>
        <a:lstStyle/>
        <a:p>
          <a:pPr latinLnBrk="1"/>
          <a:endParaRPr lang="ko-KR" altLang="en-US"/>
        </a:p>
      </dgm:t>
    </dgm:pt>
    <dgm:pt modelId="{A671B435-8233-4BD7-9060-79307605B0FB}">
      <dgm:prSet phldrT="[텍스트]" custT="1"/>
      <dgm:spPr/>
      <dgm:t>
        <a:bodyPr/>
        <a:lstStyle/>
        <a:p>
          <a:pPr latinLnBrk="1"/>
          <a:r>
            <a:rPr lang="en-US" altLang="ko-KR" sz="1600" dirty="0" smtClean="0"/>
            <a:t>Form</a:t>
          </a:r>
          <a:endParaRPr lang="ko-KR" altLang="en-US" sz="1600" dirty="0"/>
        </a:p>
      </dgm:t>
    </dgm:pt>
    <dgm:pt modelId="{9AD32F93-18A4-455C-9336-7E0ADF162750}" type="parTrans" cxnId="{3672D3AF-BCF4-4F75-BB4E-2E55A675A529}">
      <dgm:prSet/>
      <dgm:spPr/>
      <dgm:t>
        <a:bodyPr/>
        <a:lstStyle/>
        <a:p>
          <a:pPr latinLnBrk="1"/>
          <a:endParaRPr lang="ko-KR" altLang="en-US"/>
        </a:p>
      </dgm:t>
    </dgm:pt>
    <dgm:pt modelId="{3D582C5C-B3A3-45BC-9E7D-A26E6BC6FDCB}" type="sibTrans" cxnId="{3672D3AF-BCF4-4F75-BB4E-2E55A675A529}">
      <dgm:prSet/>
      <dgm:spPr/>
      <dgm:t>
        <a:bodyPr/>
        <a:lstStyle/>
        <a:p>
          <a:pPr latinLnBrk="1"/>
          <a:endParaRPr lang="ko-KR" altLang="en-US"/>
        </a:p>
      </dgm:t>
    </dgm:pt>
    <dgm:pt modelId="{1A6EA598-E039-4FEB-9535-945680FAAAD2}" type="pres">
      <dgm:prSet presAssocID="{DD47E053-5A90-42AF-B31E-8403421FAE0E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AAB43F2-EDBB-4794-B5F0-809B5FE543C9}" type="pres">
      <dgm:prSet presAssocID="{DD93707F-A1C7-46BE-A77D-66D77693F0C7}" presName="centerShape" presStyleLbl="node0" presStyleIdx="0" presStyleCnt="1" custLinFactNeighborX="-47843" custLinFactNeighborY="-6650"/>
      <dgm:spPr/>
      <dgm:t>
        <a:bodyPr/>
        <a:lstStyle/>
        <a:p>
          <a:pPr latinLnBrk="1"/>
          <a:endParaRPr lang="ko-KR" altLang="en-US"/>
        </a:p>
      </dgm:t>
    </dgm:pt>
    <dgm:pt modelId="{702C9F84-C24D-4A7C-81C0-D9BAC3B90448}" type="pres">
      <dgm:prSet presAssocID="{48DEC122-CEBE-4C40-9DC6-ED5F3757C316}" presName="Name9" presStyleLbl="parChTrans1D2" presStyleIdx="0" presStyleCnt="4"/>
      <dgm:spPr/>
    </dgm:pt>
    <dgm:pt modelId="{B266E2EB-4E3C-4D48-AED2-8CD4997022DF}" type="pres">
      <dgm:prSet presAssocID="{48DEC122-CEBE-4C40-9DC6-ED5F3757C316}" presName="connTx" presStyleLbl="parChTrans1D2" presStyleIdx="0" presStyleCnt="4"/>
      <dgm:spPr/>
    </dgm:pt>
    <dgm:pt modelId="{45D7A51D-879B-414C-9D40-DC5B6527B6C6}" type="pres">
      <dgm:prSet presAssocID="{4FF3041B-FB02-46AB-A9EA-7A2B52DCF6DB}" presName="node" presStyleLbl="node1" presStyleIdx="0" presStyleCnt="4" custRadScaleRad="213438" custRadScaleInc="14288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7881283-08E7-455A-B991-041C9AC45110}" type="pres">
      <dgm:prSet presAssocID="{63D74575-14ED-476B-986F-F096AE45A096}" presName="Name9" presStyleLbl="parChTrans1D2" presStyleIdx="1" presStyleCnt="4"/>
      <dgm:spPr/>
    </dgm:pt>
    <dgm:pt modelId="{71F16B39-B973-48E8-BB10-41C3E21E41D4}" type="pres">
      <dgm:prSet presAssocID="{63D74575-14ED-476B-986F-F096AE45A096}" presName="connTx" presStyleLbl="parChTrans1D2" presStyleIdx="1" presStyleCnt="4"/>
      <dgm:spPr/>
    </dgm:pt>
    <dgm:pt modelId="{A3765CD3-0AAA-427A-869D-AA08C7D89811}" type="pres">
      <dgm:prSet presAssocID="{D539042F-4A74-42AA-980F-99019B2CCF7B}" presName="node" presStyleLbl="node1" presStyleIdx="1" presStyleCnt="4" custRadScaleRad="118444" custRadScaleInc="-11751">
        <dgm:presLayoutVars>
          <dgm:bulletEnabled val="1"/>
        </dgm:presLayoutVars>
      </dgm:prSet>
      <dgm:spPr/>
    </dgm:pt>
    <dgm:pt modelId="{282732A5-6A00-43BC-92DF-41AEE12C4101}" type="pres">
      <dgm:prSet presAssocID="{DFA4418B-4345-4388-9C59-C2FEC6B924D9}" presName="Name9" presStyleLbl="parChTrans1D2" presStyleIdx="2" presStyleCnt="4"/>
      <dgm:spPr/>
    </dgm:pt>
    <dgm:pt modelId="{A63098B7-749C-4367-8E92-BA865079C560}" type="pres">
      <dgm:prSet presAssocID="{DFA4418B-4345-4388-9C59-C2FEC6B924D9}" presName="connTx" presStyleLbl="parChTrans1D2" presStyleIdx="2" presStyleCnt="4"/>
      <dgm:spPr/>
    </dgm:pt>
    <dgm:pt modelId="{FBC01B8C-5CDB-4F73-8BC5-3B7CC6844A6D}" type="pres">
      <dgm:prSet presAssocID="{2F933255-E610-4ADC-9D0F-CAA8AF22E470}" presName="node" presStyleLbl="node1" presStyleIdx="2" presStyleCnt="4" custRadScaleRad="223401" custRadScaleInc="-157960">
        <dgm:presLayoutVars>
          <dgm:bulletEnabled val="1"/>
        </dgm:presLayoutVars>
      </dgm:prSet>
      <dgm:spPr/>
    </dgm:pt>
    <dgm:pt modelId="{EE5045D6-25D7-470C-9EB7-F0649F2637BF}" type="pres">
      <dgm:prSet presAssocID="{9AD32F93-18A4-455C-9336-7E0ADF162750}" presName="Name9" presStyleLbl="parChTrans1D2" presStyleIdx="3" presStyleCnt="4"/>
      <dgm:spPr/>
    </dgm:pt>
    <dgm:pt modelId="{87C1805A-DB1B-42D7-9C13-E6E40476FFD1}" type="pres">
      <dgm:prSet presAssocID="{9AD32F93-18A4-455C-9336-7E0ADF162750}" presName="connTx" presStyleLbl="parChTrans1D2" presStyleIdx="3" presStyleCnt="4"/>
      <dgm:spPr/>
    </dgm:pt>
    <dgm:pt modelId="{C7BB547F-F498-44C8-9738-98E6452D32D1}" type="pres">
      <dgm:prSet presAssocID="{A671B435-8233-4BD7-9060-79307605B0FB}" presName="node" presStyleLbl="node1" presStyleIdx="3" presStyleCnt="4" custRadScaleRad="248756" custRadScaleInc="833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9552B03-D05E-4D35-AADD-8B3201197B24}" type="presOf" srcId="{2F933255-E610-4ADC-9D0F-CAA8AF22E470}" destId="{FBC01B8C-5CDB-4F73-8BC5-3B7CC6844A6D}" srcOrd="0" destOrd="0" presId="urn:microsoft.com/office/officeart/2005/8/layout/radial1"/>
    <dgm:cxn modelId="{8919B699-9B0E-444A-99D5-0C05A4FECFB2}" type="presOf" srcId="{DD93707F-A1C7-46BE-A77D-66D77693F0C7}" destId="{3AAB43F2-EDBB-4794-B5F0-809B5FE543C9}" srcOrd="0" destOrd="0" presId="urn:microsoft.com/office/officeart/2005/8/layout/radial1"/>
    <dgm:cxn modelId="{2A7FAA35-87EC-433B-B813-70FFB08F1474}" type="presOf" srcId="{9AD32F93-18A4-455C-9336-7E0ADF162750}" destId="{EE5045D6-25D7-470C-9EB7-F0649F2637BF}" srcOrd="0" destOrd="0" presId="urn:microsoft.com/office/officeart/2005/8/layout/radial1"/>
    <dgm:cxn modelId="{9BBB0424-46F4-46EB-AD1A-04E8A0134795}" type="presOf" srcId="{A671B435-8233-4BD7-9060-79307605B0FB}" destId="{C7BB547F-F498-44C8-9738-98E6452D32D1}" srcOrd="0" destOrd="0" presId="urn:microsoft.com/office/officeart/2005/8/layout/radial1"/>
    <dgm:cxn modelId="{3672D3AF-BCF4-4F75-BB4E-2E55A675A529}" srcId="{DD93707F-A1C7-46BE-A77D-66D77693F0C7}" destId="{A671B435-8233-4BD7-9060-79307605B0FB}" srcOrd="3" destOrd="0" parTransId="{9AD32F93-18A4-455C-9336-7E0ADF162750}" sibTransId="{3D582C5C-B3A3-45BC-9E7D-A26E6BC6FDCB}"/>
    <dgm:cxn modelId="{4C7378AE-29E4-490C-9A8B-8286EC068E10}" type="presOf" srcId="{D539042F-4A74-42AA-980F-99019B2CCF7B}" destId="{A3765CD3-0AAA-427A-869D-AA08C7D89811}" srcOrd="0" destOrd="0" presId="urn:microsoft.com/office/officeart/2005/8/layout/radial1"/>
    <dgm:cxn modelId="{C65A18FB-0640-4DEA-82DA-55B85A3413F4}" type="presOf" srcId="{4FF3041B-FB02-46AB-A9EA-7A2B52DCF6DB}" destId="{45D7A51D-879B-414C-9D40-DC5B6527B6C6}" srcOrd="0" destOrd="0" presId="urn:microsoft.com/office/officeart/2005/8/layout/radial1"/>
    <dgm:cxn modelId="{DADD4ACB-D190-4966-85D9-7C1D385E54B4}" srcId="{DD47E053-5A90-42AF-B31E-8403421FAE0E}" destId="{DD93707F-A1C7-46BE-A77D-66D77693F0C7}" srcOrd="0" destOrd="0" parTransId="{8F22422C-BC8B-40EB-8B67-5D77A548F4FE}" sibTransId="{BF17C9F3-9E86-4FB6-82A9-FC7F434FDB39}"/>
    <dgm:cxn modelId="{CCC3AC1B-98F8-4A71-BBD4-B727AB56F690}" type="presOf" srcId="{DFA4418B-4345-4388-9C59-C2FEC6B924D9}" destId="{282732A5-6A00-43BC-92DF-41AEE12C4101}" srcOrd="0" destOrd="0" presId="urn:microsoft.com/office/officeart/2005/8/layout/radial1"/>
    <dgm:cxn modelId="{A7449DAC-92A5-4E79-A80E-03A943A819AD}" srcId="{DD93707F-A1C7-46BE-A77D-66D77693F0C7}" destId="{D539042F-4A74-42AA-980F-99019B2CCF7B}" srcOrd="1" destOrd="0" parTransId="{63D74575-14ED-476B-986F-F096AE45A096}" sibTransId="{1B2BCBA0-CBC8-4199-8DEB-BD9E2C1F81A0}"/>
    <dgm:cxn modelId="{7DE468CB-4F65-4E08-9408-ECC5CBDCFC34}" srcId="{DD93707F-A1C7-46BE-A77D-66D77693F0C7}" destId="{2F933255-E610-4ADC-9D0F-CAA8AF22E470}" srcOrd="2" destOrd="0" parTransId="{DFA4418B-4345-4388-9C59-C2FEC6B924D9}" sibTransId="{3738CDB0-2991-4711-9900-D5FD9DB5AA6E}"/>
    <dgm:cxn modelId="{5D4B75C6-0E83-497D-ACE9-E77F58652BB5}" type="presOf" srcId="{48DEC122-CEBE-4C40-9DC6-ED5F3757C316}" destId="{B266E2EB-4E3C-4D48-AED2-8CD4997022DF}" srcOrd="1" destOrd="0" presId="urn:microsoft.com/office/officeart/2005/8/layout/radial1"/>
    <dgm:cxn modelId="{4576FB26-1D0C-403E-B319-8F35DF140311}" srcId="{DD93707F-A1C7-46BE-A77D-66D77693F0C7}" destId="{4FF3041B-FB02-46AB-A9EA-7A2B52DCF6DB}" srcOrd="0" destOrd="0" parTransId="{48DEC122-CEBE-4C40-9DC6-ED5F3757C316}" sibTransId="{BFAA351E-4352-4A44-AFCC-3E5F2E6B5F6E}"/>
    <dgm:cxn modelId="{B8A9ADC9-B403-42C5-8572-90BDFE88E38D}" type="presOf" srcId="{63D74575-14ED-476B-986F-F096AE45A096}" destId="{C7881283-08E7-455A-B991-041C9AC45110}" srcOrd="0" destOrd="0" presId="urn:microsoft.com/office/officeart/2005/8/layout/radial1"/>
    <dgm:cxn modelId="{9D41800B-11B8-43B5-9229-84C48E18E3F8}" type="presOf" srcId="{48DEC122-CEBE-4C40-9DC6-ED5F3757C316}" destId="{702C9F84-C24D-4A7C-81C0-D9BAC3B90448}" srcOrd="0" destOrd="0" presId="urn:microsoft.com/office/officeart/2005/8/layout/radial1"/>
    <dgm:cxn modelId="{748E2540-FF21-4904-8517-66CB77429766}" srcId="{DD47E053-5A90-42AF-B31E-8403421FAE0E}" destId="{5F61DF23-41C8-47EB-89F2-C21DBF66346D}" srcOrd="2" destOrd="0" parTransId="{B34E4757-43CA-404F-BE40-9ADE7900A8A7}" sibTransId="{E957FD3B-18E4-44F7-A9A8-9B466FEB5232}"/>
    <dgm:cxn modelId="{59E24257-0222-40B2-9FEF-3B3CB628ACA0}" type="presOf" srcId="{63D74575-14ED-476B-986F-F096AE45A096}" destId="{71F16B39-B973-48E8-BB10-41C3E21E41D4}" srcOrd="1" destOrd="0" presId="urn:microsoft.com/office/officeart/2005/8/layout/radial1"/>
    <dgm:cxn modelId="{DF5B2BE1-9646-431E-B012-C0A812EF86B0}" type="presOf" srcId="{DFA4418B-4345-4388-9C59-C2FEC6B924D9}" destId="{A63098B7-749C-4367-8E92-BA865079C560}" srcOrd="1" destOrd="0" presId="urn:microsoft.com/office/officeart/2005/8/layout/radial1"/>
    <dgm:cxn modelId="{2528C9D5-495D-45E8-8FA0-536032FDA83F}" srcId="{DD47E053-5A90-42AF-B31E-8403421FAE0E}" destId="{2DFF9130-9A24-42C3-A589-0E199D866571}" srcOrd="1" destOrd="0" parTransId="{738C9591-23C2-4D46-9FCB-417DAD0B9EE8}" sibTransId="{44BD59EC-4D5D-4B79-825E-B31BFBB3754A}"/>
    <dgm:cxn modelId="{4662C607-AAB1-4A1E-9B43-8A8F4D328824}" type="presOf" srcId="{DD47E053-5A90-42AF-B31E-8403421FAE0E}" destId="{1A6EA598-E039-4FEB-9535-945680FAAAD2}" srcOrd="0" destOrd="0" presId="urn:microsoft.com/office/officeart/2005/8/layout/radial1"/>
    <dgm:cxn modelId="{8F09F3DB-17C3-4EF6-957B-811BE87F36E9}" type="presOf" srcId="{9AD32F93-18A4-455C-9336-7E0ADF162750}" destId="{87C1805A-DB1B-42D7-9C13-E6E40476FFD1}" srcOrd="1" destOrd="0" presId="urn:microsoft.com/office/officeart/2005/8/layout/radial1"/>
    <dgm:cxn modelId="{1F34D697-514B-4F4C-8169-A846DF4D5425}" type="presParOf" srcId="{1A6EA598-E039-4FEB-9535-945680FAAAD2}" destId="{3AAB43F2-EDBB-4794-B5F0-809B5FE543C9}" srcOrd="0" destOrd="0" presId="urn:microsoft.com/office/officeart/2005/8/layout/radial1"/>
    <dgm:cxn modelId="{F1B2CD53-5C14-4617-90AF-BE050748D4D8}" type="presParOf" srcId="{1A6EA598-E039-4FEB-9535-945680FAAAD2}" destId="{702C9F84-C24D-4A7C-81C0-D9BAC3B90448}" srcOrd="1" destOrd="0" presId="urn:microsoft.com/office/officeart/2005/8/layout/radial1"/>
    <dgm:cxn modelId="{156BC470-2B43-40F0-9FCE-840F771E0B61}" type="presParOf" srcId="{702C9F84-C24D-4A7C-81C0-D9BAC3B90448}" destId="{B266E2EB-4E3C-4D48-AED2-8CD4997022DF}" srcOrd="0" destOrd="0" presId="urn:microsoft.com/office/officeart/2005/8/layout/radial1"/>
    <dgm:cxn modelId="{3646854D-2C00-4D58-A113-8BA80A8ADF2C}" type="presParOf" srcId="{1A6EA598-E039-4FEB-9535-945680FAAAD2}" destId="{45D7A51D-879B-414C-9D40-DC5B6527B6C6}" srcOrd="2" destOrd="0" presId="urn:microsoft.com/office/officeart/2005/8/layout/radial1"/>
    <dgm:cxn modelId="{C92DD299-7492-44B6-BC1A-6AE58E176E7F}" type="presParOf" srcId="{1A6EA598-E039-4FEB-9535-945680FAAAD2}" destId="{C7881283-08E7-455A-B991-041C9AC45110}" srcOrd="3" destOrd="0" presId="urn:microsoft.com/office/officeart/2005/8/layout/radial1"/>
    <dgm:cxn modelId="{AC0CE748-BDE4-42CD-9F95-3877C856418A}" type="presParOf" srcId="{C7881283-08E7-455A-B991-041C9AC45110}" destId="{71F16B39-B973-48E8-BB10-41C3E21E41D4}" srcOrd="0" destOrd="0" presId="urn:microsoft.com/office/officeart/2005/8/layout/radial1"/>
    <dgm:cxn modelId="{DDF7D787-D280-415C-A5BB-90128D68E48A}" type="presParOf" srcId="{1A6EA598-E039-4FEB-9535-945680FAAAD2}" destId="{A3765CD3-0AAA-427A-869D-AA08C7D89811}" srcOrd="4" destOrd="0" presId="urn:microsoft.com/office/officeart/2005/8/layout/radial1"/>
    <dgm:cxn modelId="{67901E0B-BAEC-45AB-8889-57E2EC95A901}" type="presParOf" srcId="{1A6EA598-E039-4FEB-9535-945680FAAAD2}" destId="{282732A5-6A00-43BC-92DF-41AEE12C4101}" srcOrd="5" destOrd="0" presId="urn:microsoft.com/office/officeart/2005/8/layout/radial1"/>
    <dgm:cxn modelId="{615575B0-6225-4B00-BD00-B517D9D2E396}" type="presParOf" srcId="{282732A5-6A00-43BC-92DF-41AEE12C4101}" destId="{A63098B7-749C-4367-8E92-BA865079C560}" srcOrd="0" destOrd="0" presId="urn:microsoft.com/office/officeart/2005/8/layout/radial1"/>
    <dgm:cxn modelId="{0B9B83AC-8456-4785-A4F7-08001F6C32E9}" type="presParOf" srcId="{1A6EA598-E039-4FEB-9535-945680FAAAD2}" destId="{FBC01B8C-5CDB-4F73-8BC5-3B7CC6844A6D}" srcOrd="6" destOrd="0" presId="urn:microsoft.com/office/officeart/2005/8/layout/radial1"/>
    <dgm:cxn modelId="{523A97B0-811B-496A-B78A-3BB2A257B13C}" type="presParOf" srcId="{1A6EA598-E039-4FEB-9535-945680FAAAD2}" destId="{EE5045D6-25D7-470C-9EB7-F0649F2637BF}" srcOrd="7" destOrd="0" presId="urn:microsoft.com/office/officeart/2005/8/layout/radial1"/>
    <dgm:cxn modelId="{4871DF61-F2E6-42CA-B480-62B5429F30D4}" type="presParOf" srcId="{EE5045D6-25D7-470C-9EB7-F0649F2637BF}" destId="{87C1805A-DB1B-42D7-9C13-E6E40476FFD1}" srcOrd="0" destOrd="0" presId="urn:microsoft.com/office/officeart/2005/8/layout/radial1"/>
    <dgm:cxn modelId="{7E794031-284E-4E0F-9761-0630E967F63B}" type="presParOf" srcId="{1A6EA598-E039-4FEB-9535-945680FAAAD2}" destId="{C7BB547F-F498-44C8-9738-98E6452D32D1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CA93E5-8AE4-4BC6-A1A9-7F0E838A1E9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C579DCE-AB79-4AFE-AF12-0CF77AB4FF06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rPr>
            <a:t>Card</a:t>
          </a:r>
          <a:endParaRPr lang="ko-KR" alt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3213E70B-5199-46DE-A39C-98DBAEF6C823}" type="par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4754B442-AAA8-44F7-8B1B-F54505AC8EFF}" type="sib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96D2E993-462C-4D91-8827-DB380285FD00}" type="asst">
      <dgm:prSet phldrT="[텍스트]" custT="1"/>
      <dgm:spPr/>
      <dgm:t>
        <a:bodyPr/>
        <a:lstStyle/>
        <a:p>
          <a:pPr latinLnBrk="1"/>
          <a:r>
            <a:rPr lang="en-US" altLang="ko-KR" sz="2400" dirty="0" smtClean="0">
              <a:latin typeface="Courier New" panose="02070309020205020404" pitchFamily="49" charset="0"/>
              <a:cs typeface="Courier New" panose="02070309020205020404" pitchFamily="49" charset="0"/>
            </a:rPr>
            <a:t>Shape, Number. Column, </a:t>
          </a:r>
          <a:r>
            <a:rPr lang="en-US" altLang="ko-KR" sz="24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isClicked</a:t>
          </a:r>
          <a:r>
            <a:rPr lang="en-US" altLang="ko-KR" sz="2400" dirty="0" smtClean="0">
              <a:latin typeface="Courier New" panose="02070309020205020404" pitchFamily="49" charset="0"/>
              <a:cs typeface="Courier New" panose="02070309020205020404" pitchFamily="49" charset="0"/>
            </a:rPr>
            <a:t>, </a:t>
          </a:r>
          <a:r>
            <a:rPr lang="en-US" altLang="ko-KR" sz="24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isHidden</a:t>
          </a:r>
          <a:endParaRPr lang="ko-KR" altLang="en-US" sz="24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208C82B-B7FE-4932-BC90-C848859D2F28}" type="parTrans" cxnId="{1B020B6F-6631-4A1B-8C33-6A39D5976394}">
      <dgm:prSet/>
      <dgm:spPr/>
      <dgm:t>
        <a:bodyPr/>
        <a:lstStyle/>
        <a:p>
          <a:pPr latinLnBrk="1"/>
          <a:endParaRPr lang="ko-KR" altLang="en-US"/>
        </a:p>
      </dgm:t>
    </dgm:pt>
    <dgm:pt modelId="{02A50918-F50A-4AB0-B2C3-28A45147ED3C}" type="sibTrans" cxnId="{1B020B6F-6631-4A1B-8C33-6A39D5976394}">
      <dgm:prSet/>
      <dgm:spPr/>
      <dgm:t>
        <a:bodyPr/>
        <a:lstStyle/>
        <a:p>
          <a:pPr latinLnBrk="1"/>
          <a:endParaRPr lang="ko-KR" altLang="en-US"/>
        </a:p>
      </dgm:t>
    </dgm:pt>
    <dgm:pt modelId="{5FED3AD9-86D4-4484-9892-F86F5EABCC1B}">
      <dgm:prSet phldrT="[텍스트]" custT="1"/>
      <dgm:spPr/>
      <dgm:t>
        <a:bodyPr/>
        <a:lstStyle/>
        <a:p>
          <a:pPr latinLnBrk="1"/>
          <a:r>
            <a:rPr lang="en-US" altLang="ko-KR" sz="24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CardClick</a:t>
          </a:r>
          <a:r>
            <a:rPr lang="en-US" altLang="ko-KR" sz="2400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endParaRPr lang="ko-KR" altLang="en-US" sz="24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1A83DFBD-2C53-4D36-BB28-106E51812AAF}" type="par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AA9EE997-A1A1-47E4-8FEB-5100838A20DA}" type="sib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1E5C4793-F021-4791-B622-C7B6DDD3D8F8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rPr>
            <a:t>Move()</a:t>
          </a:r>
          <a:endParaRPr lang="ko-KR" alt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3AE78D6-60CF-4D88-B3F1-EB81D89E83DF}" type="parTrans" cxnId="{7B1FDED3-A2BD-45D6-840D-D888776396EB}">
      <dgm:prSet/>
      <dgm:spPr/>
      <dgm:t>
        <a:bodyPr/>
        <a:lstStyle/>
        <a:p>
          <a:pPr latinLnBrk="1"/>
          <a:endParaRPr lang="ko-KR" altLang="en-US"/>
        </a:p>
      </dgm:t>
    </dgm:pt>
    <dgm:pt modelId="{AA135ECE-BF29-42A7-9CE0-79A5439743C4}" type="sibTrans" cxnId="{7B1FDED3-A2BD-45D6-840D-D888776396EB}">
      <dgm:prSet/>
      <dgm:spPr/>
      <dgm:t>
        <a:bodyPr/>
        <a:lstStyle/>
        <a:p>
          <a:pPr latinLnBrk="1"/>
          <a:endParaRPr lang="ko-KR" altLang="en-US"/>
        </a:p>
      </dgm:t>
    </dgm:pt>
    <dgm:pt modelId="{E56755E6-C547-4921-AEB1-B1A212B7A3CF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Courier New" panose="02070309020205020404" pitchFamily="49" charset="0"/>
              <a:cs typeface="Courier New" panose="02070309020205020404" pitchFamily="49" charset="0"/>
            </a:rPr>
            <a:t>Reveal()</a:t>
          </a:r>
          <a:endParaRPr lang="ko-KR" altLang="en-US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A92F3723-0957-4321-9D23-853C8DB05F54}" type="parTrans" cxnId="{03C6C472-DF33-4629-9664-D8C0BE5DF5A8}">
      <dgm:prSet/>
      <dgm:spPr/>
      <dgm:t>
        <a:bodyPr/>
        <a:lstStyle/>
        <a:p>
          <a:pPr latinLnBrk="1"/>
          <a:endParaRPr lang="ko-KR" altLang="en-US"/>
        </a:p>
      </dgm:t>
    </dgm:pt>
    <dgm:pt modelId="{4C574E48-6B16-46BD-8F5F-B7E50E24E942}" type="sibTrans" cxnId="{03C6C472-DF33-4629-9664-D8C0BE5DF5A8}">
      <dgm:prSet/>
      <dgm:spPr/>
      <dgm:t>
        <a:bodyPr/>
        <a:lstStyle/>
        <a:p>
          <a:pPr latinLnBrk="1"/>
          <a:endParaRPr lang="ko-KR" altLang="en-US"/>
        </a:p>
      </dgm:t>
    </dgm:pt>
    <dgm:pt modelId="{9149C5F5-44BE-411E-AC6A-D249EBCDB472}" type="pres">
      <dgm:prSet presAssocID="{FECA93E5-8AE4-4BC6-A1A9-7F0E838A1E9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088F1E-3EE0-4DDD-A8F4-9101B80E010F}" type="pres">
      <dgm:prSet presAssocID="{3C579DCE-AB79-4AFE-AF12-0CF77AB4FF06}" presName="hierRoot1" presStyleCnt="0">
        <dgm:presLayoutVars>
          <dgm:hierBranch val="init"/>
        </dgm:presLayoutVars>
      </dgm:prSet>
      <dgm:spPr/>
    </dgm:pt>
    <dgm:pt modelId="{34A7DB9B-A683-488B-AE23-51655C782528}" type="pres">
      <dgm:prSet presAssocID="{3C579DCE-AB79-4AFE-AF12-0CF77AB4FF06}" presName="rootComposite1" presStyleCnt="0"/>
      <dgm:spPr/>
    </dgm:pt>
    <dgm:pt modelId="{55B1037C-FDEF-4999-83C6-A76A52C3953B}" type="pres">
      <dgm:prSet presAssocID="{3C579DCE-AB79-4AFE-AF12-0CF77AB4FF06}" presName="rootText1" presStyleLbl="node0" presStyleIdx="0" presStyleCnt="1">
        <dgm:presLayoutVars>
          <dgm:chPref val="3"/>
        </dgm:presLayoutVars>
      </dgm:prSet>
      <dgm:spPr/>
    </dgm:pt>
    <dgm:pt modelId="{78462685-FF09-4DB6-8549-6BFF13CDA528}" type="pres">
      <dgm:prSet presAssocID="{3C579DCE-AB79-4AFE-AF12-0CF77AB4FF06}" presName="rootConnector1" presStyleLbl="node1" presStyleIdx="0" presStyleCnt="0"/>
      <dgm:spPr/>
    </dgm:pt>
    <dgm:pt modelId="{69120DF6-CB93-41F9-89F1-67573A96A8B4}" type="pres">
      <dgm:prSet presAssocID="{3C579DCE-AB79-4AFE-AF12-0CF77AB4FF06}" presName="hierChild2" presStyleCnt="0"/>
      <dgm:spPr/>
    </dgm:pt>
    <dgm:pt modelId="{3E9B1D7A-0B24-4DA9-83C0-20733FD7F3BA}" type="pres">
      <dgm:prSet presAssocID="{1A83DFBD-2C53-4D36-BB28-106E51812AAF}" presName="Name37" presStyleLbl="parChTrans1D2" presStyleIdx="0" presStyleCnt="4"/>
      <dgm:spPr/>
    </dgm:pt>
    <dgm:pt modelId="{40D76F80-CB1F-4852-91C5-0356257E2022}" type="pres">
      <dgm:prSet presAssocID="{5FED3AD9-86D4-4484-9892-F86F5EABCC1B}" presName="hierRoot2" presStyleCnt="0">
        <dgm:presLayoutVars>
          <dgm:hierBranch val="init"/>
        </dgm:presLayoutVars>
      </dgm:prSet>
      <dgm:spPr/>
    </dgm:pt>
    <dgm:pt modelId="{E35704B4-916C-4FB5-B2D1-F1DA85EE1FC5}" type="pres">
      <dgm:prSet presAssocID="{5FED3AD9-86D4-4484-9892-F86F5EABCC1B}" presName="rootComposite" presStyleCnt="0"/>
      <dgm:spPr/>
    </dgm:pt>
    <dgm:pt modelId="{BB452F7E-3870-4E84-88CA-11045AB92494}" type="pres">
      <dgm:prSet presAssocID="{5FED3AD9-86D4-4484-9892-F86F5EABCC1B}" presName="rootText" presStyleLbl="node2" presStyleIdx="0" presStyleCnt="3" custScaleX="124787">
        <dgm:presLayoutVars>
          <dgm:chPref val="3"/>
        </dgm:presLayoutVars>
      </dgm:prSet>
      <dgm:spPr/>
    </dgm:pt>
    <dgm:pt modelId="{C3F6837B-5A5A-4D9C-AC23-DD0177543DF6}" type="pres">
      <dgm:prSet presAssocID="{5FED3AD9-86D4-4484-9892-F86F5EABCC1B}" presName="rootConnector" presStyleLbl="node2" presStyleIdx="0" presStyleCnt="3"/>
      <dgm:spPr/>
    </dgm:pt>
    <dgm:pt modelId="{35F0D7C6-A0C3-4879-A873-922CDA2126A9}" type="pres">
      <dgm:prSet presAssocID="{5FED3AD9-86D4-4484-9892-F86F5EABCC1B}" presName="hierChild4" presStyleCnt="0"/>
      <dgm:spPr/>
    </dgm:pt>
    <dgm:pt modelId="{01AF9613-ABB5-4CE0-B2FE-A4D71E3A5BB2}" type="pres">
      <dgm:prSet presAssocID="{5FED3AD9-86D4-4484-9892-F86F5EABCC1B}" presName="hierChild5" presStyleCnt="0"/>
      <dgm:spPr/>
    </dgm:pt>
    <dgm:pt modelId="{E714B5E5-70E2-4371-9A67-F403C0520E92}" type="pres">
      <dgm:prSet presAssocID="{53AE78D6-60CF-4D88-B3F1-EB81D89E83DF}" presName="Name37" presStyleLbl="parChTrans1D2" presStyleIdx="1" presStyleCnt="4"/>
      <dgm:spPr/>
    </dgm:pt>
    <dgm:pt modelId="{DA6241FC-B514-4FF4-91DF-E6599DC09D96}" type="pres">
      <dgm:prSet presAssocID="{1E5C4793-F021-4791-B622-C7B6DDD3D8F8}" presName="hierRoot2" presStyleCnt="0">
        <dgm:presLayoutVars>
          <dgm:hierBranch val="init"/>
        </dgm:presLayoutVars>
      </dgm:prSet>
      <dgm:spPr/>
    </dgm:pt>
    <dgm:pt modelId="{B7D11FF9-1691-48EA-96E1-C2FDB18256CC}" type="pres">
      <dgm:prSet presAssocID="{1E5C4793-F021-4791-B622-C7B6DDD3D8F8}" presName="rootComposite" presStyleCnt="0"/>
      <dgm:spPr/>
    </dgm:pt>
    <dgm:pt modelId="{F4A6F27F-0963-42A2-860E-196DFDF9AD14}" type="pres">
      <dgm:prSet presAssocID="{1E5C4793-F021-4791-B622-C7B6DDD3D8F8}" presName="rootText" presStyleLbl="node2" presStyleIdx="1" presStyleCnt="3">
        <dgm:presLayoutVars>
          <dgm:chPref val="3"/>
        </dgm:presLayoutVars>
      </dgm:prSet>
      <dgm:spPr/>
    </dgm:pt>
    <dgm:pt modelId="{83094F52-51E8-4933-8BE3-FC988EC04923}" type="pres">
      <dgm:prSet presAssocID="{1E5C4793-F021-4791-B622-C7B6DDD3D8F8}" presName="rootConnector" presStyleLbl="node2" presStyleIdx="1" presStyleCnt="3"/>
      <dgm:spPr/>
    </dgm:pt>
    <dgm:pt modelId="{03817E60-64E8-4D40-A25B-F70E430EB1EF}" type="pres">
      <dgm:prSet presAssocID="{1E5C4793-F021-4791-B622-C7B6DDD3D8F8}" presName="hierChild4" presStyleCnt="0"/>
      <dgm:spPr/>
    </dgm:pt>
    <dgm:pt modelId="{68AA4D52-C551-49A0-8B68-C14F0CF734AB}" type="pres">
      <dgm:prSet presAssocID="{1E5C4793-F021-4791-B622-C7B6DDD3D8F8}" presName="hierChild5" presStyleCnt="0"/>
      <dgm:spPr/>
    </dgm:pt>
    <dgm:pt modelId="{13D6DF52-F74B-4AE2-84AA-5EFBB4163727}" type="pres">
      <dgm:prSet presAssocID="{A92F3723-0957-4321-9D23-853C8DB05F54}" presName="Name37" presStyleLbl="parChTrans1D2" presStyleIdx="2" presStyleCnt="4"/>
      <dgm:spPr/>
    </dgm:pt>
    <dgm:pt modelId="{B57EA09F-9C08-41F9-9E84-E3B75E1B634D}" type="pres">
      <dgm:prSet presAssocID="{E56755E6-C547-4921-AEB1-B1A212B7A3CF}" presName="hierRoot2" presStyleCnt="0">
        <dgm:presLayoutVars>
          <dgm:hierBranch val="init"/>
        </dgm:presLayoutVars>
      </dgm:prSet>
      <dgm:spPr/>
    </dgm:pt>
    <dgm:pt modelId="{5F99909F-9467-4301-B623-C57C7D0B20F1}" type="pres">
      <dgm:prSet presAssocID="{E56755E6-C547-4921-AEB1-B1A212B7A3CF}" presName="rootComposite" presStyleCnt="0"/>
      <dgm:spPr/>
    </dgm:pt>
    <dgm:pt modelId="{9A1890B1-9DEE-4743-AF89-007BD627F85A}" type="pres">
      <dgm:prSet presAssocID="{E56755E6-C547-4921-AEB1-B1A212B7A3CF}" presName="rootText" presStyleLbl="node2" presStyleIdx="2" presStyleCnt="3">
        <dgm:presLayoutVars>
          <dgm:chPref val="3"/>
        </dgm:presLayoutVars>
      </dgm:prSet>
      <dgm:spPr/>
    </dgm:pt>
    <dgm:pt modelId="{FCBBFC72-F393-428B-8ED5-0CB0BC7C66CA}" type="pres">
      <dgm:prSet presAssocID="{E56755E6-C547-4921-AEB1-B1A212B7A3CF}" presName="rootConnector" presStyleLbl="node2" presStyleIdx="2" presStyleCnt="3"/>
      <dgm:spPr/>
    </dgm:pt>
    <dgm:pt modelId="{F56C4C83-635A-4E0A-916A-DE2F04B23332}" type="pres">
      <dgm:prSet presAssocID="{E56755E6-C547-4921-AEB1-B1A212B7A3CF}" presName="hierChild4" presStyleCnt="0"/>
      <dgm:spPr/>
    </dgm:pt>
    <dgm:pt modelId="{CB8789DE-5EF5-440A-85F9-14924C3549EB}" type="pres">
      <dgm:prSet presAssocID="{E56755E6-C547-4921-AEB1-B1A212B7A3CF}" presName="hierChild5" presStyleCnt="0"/>
      <dgm:spPr/>
    </dgm:pt>
    <dgm:pt modelId="{C539EF95-DECB-4821-A6D4-56A62C2E0458}" type="pres">
      <dgm:prSet presAssocID="{3C579DCE-AB79-4AFE-AF12-0CF77AB4FF06}" presName="hierChild3" presStyleCnt="0"/>
      <dgm:spPr/>
    </dgm:pt>
    <dgm:pt modelId="{98217506-28CF-45E3-84D2-803A6E816FB4}" type="pres">
      <dgm:prSet presAssocID="{5208C82B-B7FE-4932-BC90-C848859D2F28}" presName="Name111" presStyleLbl="parChTrans1D2" presStyleIdx="3" presStyleCnt="4"/>
      <dgm:spPr/>
    </dgm:pt>
    <dgm:pt modelId="{4812F08D-E7B9-42EE-B0DB-8049911E720D}" type="pres">
      <dgm:prSet presAssocID="{96D2E993-462C-4D91-8827-DB380285FD00}" presName="hierRoot3" presStyleCnt="0">
        <dgm:presLayoutVars>
          <dgm:hierBranch val="init"/>
        </dgm:presLayoutVars>
      </dgm:prSet>
      <dgm:spPr/>
    </dgm:pt>
    <dgm:pt modelId="{8EBA5A7B-46F3-41A6-BC87-861D49E455DB}" type="pres">
      <dgm:prSet presAssocID="{96D2E993-462C-4D91-8827-DB380285FD00}" presName="rootComposite3" presStyleCnt="0"/>
      <dgm:spPr/>
    </dgm:pt>
    <dgm:pt modelId="{02079DB2-E956-4995-9044-ADC35917957F}" type="pres">
      <dgm:prSet presAssocID="{96D2E993-462C-4D91-8827-DB380285FD00}" presName="rootText3" presStyleLbl="asst1" presStyleIdx="0" presStyleCnt="1" custScaleX="204093" custScaleY="85365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6E5D7A8-6D78-4FDF-9A83-AF1C12CAA807}" type="pres">
      <dgm:prSet presAssocID="{96D2E993-462C-4D91-8827-DB380285FD00}" presName="rootConnector3" presStyleLbl="asst1" presStyleIdx="0" presStyleCnt="1"/>
      <dgm:spPr/>
    </dgm:pt>
    <dgm:pt modelId="{7606A4B7-5868-4BB1-BA5D-CDE78CD47F6C}" type="pres">
      <dgm:prSet presAssocID="{96D2E993-462C-4D91-8827-DB380285FD00}" presName="hierChild6" presStyleCnt="0"/>
      <dgm:spPr/>
    </dgm:pt>
    <dgm:pt modelId="{9A54AA3F-43D5-4635-935E-FE1D4270EF3D}" type="pres">
      <dgm:prSet presAssocID="{96D2E993-462C-4D91-8827-DB380285FD00}" presName="hierChild7" presStyleCnt="0"/>
      <dgm:spPr/>
    </dgm:pt>
  </dgm:ptLst>
  <dgm:cxnLst>
    <dgm:cxn modelId="{02B1B8F8-450B-47E6-92F9-4D796A41B2D0}" type="presOf" srcId="{1E5C4793-F021-4791-B622-C7B6DDD3D8F8}" destId="{83094F52-51E8-4933-8BE3-FC988EC04923}" srcOrd="1" destOrd="0" presId="urn:microsoft.com/office/officeart/2005/8/layout/orgChart1"/>
    <dgm:cxn modelId="{03C6C472-DF33-4629-9664-D8C0BE5DF5A8}" srcId="{3C579DCE-AB79-4AFE-AF12-0CF77AB4FF06}" destId="{E56755E6-C547-4921-AEB1-B1A212B7A3CF}" srcOrd="3" destOrd="0" parTransId="{A92F3723-0957-4321-9D23-853C8DB05F54}" sibTransId="{4C574E48-6B16-46BD-8F5F-B7E50E24E942}"/>
    <dgm:cxn modelId="{55273734-BA7B-469C-84BC-CB083C4D5C19}" type="presOf" srcId="{3C579DCE-AB79-4AFE-AF12-0CF77AB4FF06}" destId="{78462685-FF09-4DB6-8549-6BFF13CDA528}" srcOrd="1" destOrd="0" presId="urn:microsoft.com/office/officeart/2005/8/layout/orgChart1"/>
    <dgm:cxn modelId="{EDCCC600-4904-4526-A9D4-DA1FD33EFB18}" type="presOf" srcId="{E56755E6-C547-4921-AEB1-B1A212B7A3CF}" destId="{FCBBFC72-F393-428B-8ED5-0CB0BC7C66CA}" srcOrd="1" destOrd="0" presId="urn:microsoft.com/office/officeart/2005/8/layout/orgChart1"/>
    <dgm:cxn modelId="{2C377D9C-3BCC-42A9-8B8A-9F1A7B61F4B7}" type="presOf" srcId="{96D2E993-462C-4D91-8827-DB380285FD00}" destId="{56E5D7A8-6D78-4FDF-9A83-AF1C12CAA807}" srcOrd="1" destOrd="0" presId="urn:microsoft.com/office/officeart/2005/8/layout/orgChart1"/>
    <dgm:cxn modelId="{DBC6926C-177D-4E57-B4D9-E8ED88E00A35}" srcId="{FECA93E5-8AE4-4BC6-A1A9-7F0E838A1E9F}" destId="{3C579DCE-AB79-4AFE-AF12-0CF77AB4FF06}" srcOrd="0" destOrd="0" parTransId="{3213E70B-5199-46DE-A39C-98DBAEF6C823}" sibTransId="{4754B442-AAA8-44F7-8B1B-F54505AC8EFF}"/>
    <dgm:cxn modelId="{7B1FDED3-A2BD-45D6-840D-D888776396EB}" srcId="{3C579DCE-AB79-4AFE-AF12-0CF77AB4FF06}" destId="{1E5C4793-F021-4791-B622-C7B6DDD3D8F8}" srcOrd="2" destOrd="0" parTransId="{53AE78D6-60CF-4D88-B3F1-EB81D89E83DF}" sibTransId="{AA135ECE-BF29-42A7-9CE0-79A5439743C4}"/>
    <dgm:cxn modelId="{9ACC225F-DE12-4309-9DE7-DFE44EA844F1}" type="presOf" srcId="{1A83DFBD-2C53-4D36-BB28-106E51812AAF}" destId="{3E9B1D7A-0B24-4DA9-83C0-20733FD7F3BA}" srcOrd="0" destOrd="0" presId="urn:microsoft.com/office/officeart/2005/8/layout/orgChart1"/>
    <dgm:cxn modelId="{D37C918A-8CE3-4B1E-A723-E50E6210040D}" type="presOf" srcId="{5FED3AD9-86D4-4484-9892-F86F5EABCC1B}" destId="{C3F6837B-5A5A-4D9C-AC23-DD0177543DF6}" srcOrd="1" destOrd="0" presId="urn:microsoft.com/office/officeart/2005/8/layout/orgChart1"/>
    <dgm:cxn modelId="{1B020B6F-6631-4A1B-8C33-6A39D5976394}" srcId="{3C579DCE-AB79-4AFE-AF12-0CF77AB4FF06}" destId="{96D2E993-462C-4D91-8827-DB380285FD00}" srcOrd="0" destOrd="0" parTransId="{5208C82B-B7FE-4932-BC90-C848859D2F28}" sibTransId="{02A50918-F50A-4AB0-B2C3-28A45147ED3C}"/>
    <dgm:cxn modelId="{82223079-C342-45E2-ACAD-6DDEBB3F5785}" type="presOf" srcId="{96D2E993-462C-4D91-8827-DB380285FD00}" destId="{02079DB2-E956-4995-9044-ADC35917957F}" srcOrd="0" destOrd="0" presId="urn:microsoft.com/office/officeart/2005/8/layout/orgChart1"/>
    <dgm:cxn modelId="{C870DB77-5E01-4967-9056-FD0645157390}" type="presOf" srcId="{A92F3723-0957-4321-9D23-853C8DB05F54}" destId="{13D6DF52-F74B-4AE2-84AA-5EFBB4163727}" srcOrd="0" destOrd="0" presId="urn:microsoft.com/office/officeart/2005/8/layout/orgChart1"/>
    <dgm:cxn modelId="{DAE0EE80-3733-4DAC-A64F-30B1D2A766D2}" type="presOf" srcId="{E56755E6-C547-4921-AEB1-B1A212B7A3CF}" destId="{9A1890B1-9DEE-4743-AF89-007BD627F85A}" srcOrd="0" destOrd="0" presId="urn:microsoft.com/office/officeart/2005/8/layout/orgChart1"/>
    <dgm:cxn modelId="{755FDEAE-C380-4BAD-B2DB-582D25BC92D6}" type="presOf" srcId="{3C579DCE-AB79-4AFE-AF12-0CF77AB4FF06}" destId="{55B1037C-FDEF-4999-83C6-A76A52C3953B}" srcOrd="0" destOrd="0" presId="urn:microsoft.com/office/officeart/2005/8/layout/orgChart1"/>
    <dgm:cxn modelId="{637CB89B-C946-4F52-8C99-F3A406AFDEAD}" srcId="{3C579DCE-AB79-4AFE-AF12-0CF77AB4FF06}" destId="{5FED3AD9-86D4-4484-9892-F86F5EABCC1B}" srcOrd="1" destOrd="0" parTransId="{1A83DFBD-2C53-4D36-BB28-106E51812AAF}" sibTransId="{AA9EE997-A1A1-47E4-8FEB-5100838A20DA}"/>
    <dgm:cxn modelId="{4333E129-0E0D-44D9-B67E-A6A808545F3A}" type="presOf" srcId="{5208C82B-B7FE-4932-BC90-C848859D2F28}" destId="{98217506-28CF-45E3-84D2-803A6E816FB4}" srcOrd="0" destOrd="0" presId="urn:microsoft.com/office/officeart/2005/8/layout/orgChart1"/>
    <dgm:cxn modelId="{94F5FF4E-DC18-4C9D-BF1B-D7A06609706A}" type="presOf" srcId="{FECA93E5-8AE4-4BC6-A1A9-7F0E838A1E9F}" destId="{9149C5F5-44BE-411E-AC6A-D249EBCDB472}" srcOrd="0" destOrd="0" presId="urn:microsoft.com/office/officeart/2005/8/layout/orgChart1"/>
    <dgm:cxn modelId="{BF260934-1D0B-406A-AFB6-15316004F767}" type="presOf" srcId="{1E5C4793-F021-4791-B622-C7B6DDD3D8F8}" destId="{F4A6F27F-0963-42A2-860E-196DFDF9AD14}" srcOrd="0" destOrd="0" presId="urn:microsoft.com/office/officeart/2005/8/layout/orgChart1"/>
    <dgm:cxn modelId="{19DE283D-BC09-42D2-9BB3-E32403A1C043}" type="presOf" srcId="{5FED3AD9-86D4-4484-9892-F86F5EABCC1B}" destId="{BB452F7E-3870-4E84-88CA-11045AB92494}" srcOrd="0" destOrd="0" presId="urn:microsoft.com/office/officeart/2005/8/layout/orgChart1"/>
    <dgm:cxn modelId="{D5F8301C-9D37-4E2F-ACF6-9A2EF7A07485}" type="presOf" srcId="{53AE78D6-60CF-4D88-B3F1-EB81D89E83DF}" destId="{E714B5E5-70E2-4371-9A67-F403C0520E92}" srcOrd="0" destOrd="0" presId="urn:microsoft.com/office/officeart/2005/8/layout/orgChart1"/>
    <dgm:cxn modelId="{7F5E64A1-0CAF-47E0-9201-1BB43AC6FC6E}" type="presParOf" srcId="{9149C5F5-44BE-411E-AC6A-D249EBCDB472}" destId="{CB088F1E-3EE0-4DDD-A8F4-9101B80E010F}" srcOrd="0" destOrd="0" presId="urn:microsoft.com/office/officeart/2005/8/layout/orgChart1"/>
    <dgm:cxn modelId="{771889CC-BAB8-4422-824A-AD0331D6CDCE}" type="presParOf" srcId="{CB088F1E-3EE0-4DDD-A8F4-9101B80E010F}" destId="{34A7DB9B-A683-488B-AE23-51655C782528}" srcOrd="0" destOrd="0" presId="urn:microsoft.com/office/officeart/2005/8/layout/orgChart1"/>
    <dgm:cxn modelId="{2700664A-B156-4664-AC63-016DABB790FA}" type="presParOf" srcId="{34A7DB9B-A683-488B-AE23-51655C782528}" destId="{55B1037C-FDEF-4999-83C6-A76A52C3953B}" srcOrd="0" destOrd="0" presId="urn:microsoft.com/office/officeart/2005/8/layout/orgChart1"/>
    <dgm:cxn modelId="{65CE0146-227E-4593-9DC3-3CAC6F46F894}" type="presParOf" srcId="{34A7DB9B-A683-488B-AE23-51655C782528}" destId="{78462685-FF09-4DB6-8549-6BFF13CDA528}" srcOrd="1" destOrd="0" presId="urn:microsoft.com/office/officeart/2005/8/layout/orgChart1"/>
    <dgm:cxn modelId="{955AB4E0-4B60-4EAF-9DCC-75C810C27ED1}" type="presParOf" srcId="{CB088F1E-3EE0-4DDD-A8F4-9101B80E010F}" destId="{69120DF6-CB93-41F9-89F1-67573A96A8B4}" srcOrd="1" destOrd="0" presId="urn:microsoft.com/office/officeart/2005/8/layout/orgChart1"/>
    <dgm:cxn modelId="{3A654C15-2351-4DFF-8555-EE9DBB2340FF}" type="presParOf" srcId="{69120DF6-CB93-41F9-89F1-67573A96A8B4}" destId="{3E9B1D7A-0B24-4DA9-83C0-20733FD7F3BA}" srcOrd="0" destOrd="0" presId="urn:microsoft.com/office/officeart/2005/8/layout/orgChart1"/>
    <dgm:cxn modelId="{E0E5F6F8-1475-4F7C-88F2-D1AB84D1EA4A}" type="presParOf" srcId="{69120DF6-CB93-41F9-89F1-67573A96A8B4}" destId="{40D76F80-CB1F-4852-91C5-0356257E2022}" srcOrd="1" destOrd="0" presId="urn:microsoft.com/office/officeart/2005/8/layout/orgChart1"/>
    <dgm:cxn modelId="{50B2017D-CF29-486C-8FE1-E05CBBDC57F6}" type="presParOf" srcId="{40D76F80-CB1F-4852-91C5-0356257E2022}" destId="{E35704B4-916C-4FB5-B2D1-F1DA85EE1FC5}" srcOrd="0" destOrd="0" presId="urn:microsoft.com/office/officeart/2005/8/layout/orgChart1"/>
    <dgm:cxn modelId="{29947870-03AA-47BA-989A-154EF38F9E29}" type="presParOf" srcId="{E35704B4-916C-4FB5-B2D1-F1DA85EE1FC5}" destId="{BB452F7E-3870-4E84-88CA-11045AB92494}" srcOrd="0" destOrd="0" presId="urn:microsoft.com/office/officeart/2005/8/layout/orgChart1"/>
    <dgm:cxn modelId="{90C0D478-663E-428F-B484-7A62A33266C3}" type="presParOf" srcId="{E35704B4-916C-4FB5-B2D1-F1DA85EE1FC5}" destId="{C3F6837B-5A5A-4D9C-AC23-DD0177543DF6}" srcOrd="1" destOrd="0" presId="urn:microsoft.com/office/officeart/2005/8/layout/orgChart1"/>
    <dgm:cxn modelId="{D73682AE-FC5A-4240-A991-02033759D6A2}" type="presParOf" srcId="{40D76F80-CB1F-4852-91C5-0356257E2022}" destId="{35F0D7C6-A0C3-4879-A873-922CDA2126A9}" srcOrd="1" destOrd="0" presId="urn:microsoft.com/office/officeart/2005/8/layout/orgChart1"/>
    <dgm:cxn modelId="{08D48B8D-43EE-4F88-AF71-2C15356254CE}" type="presParOf" srcId="{40D76F80-CB1F-4852-91C5-0356257E2022}" destId="{01AF9613-ABB5-4CE0-B2FE-A4D71E3A5BB2}" srcOrd="2" destOrd="0" presId="urn:microsoft.com/office/officeart/2005/8/layout/orgChart1"/>
    <dgm:cxn modelId="{ED6AB708-013C-4FF2-B84A-9D802044F7AA}" type="presParOf" srcId="{69120DF6-CB93-41F9-89F1-67573A96A8B4}" destId="{E714B5E5-70E2-4371-9A67-F403C0520E92}" srcOrd="2" destOrd="0" presId="urn:microsoft.com/office/officeart/2005/8/layout/orgChart1"/>
    <dgm:cxn modelId="{1ADFB7B9-E6A0-440A-8AD1-4434E0EFC266}" type="presParOf" srcId="{69120DF6-CB93-41F9-89F1-67573A96A8B4}" destId="{DA6241FC-B514-4FF4-91DF-E6599DC09D96}" srcOrd="3" destOrd="0" presId="urn:microsoft.com/office/officeart/2005/8/layout/orgChart1"/>
    <dgm:cxn modelId="{1566886B-475E-46F2-897B-7E79E9E19808}" type="presParOf" srcId="{DA6241FC-B514-4FF4-91DF-E6599DC09D96}" destId="{B7D11FF9-1691-48EA-96E1-C2FDB18256CC}" srcOrd="0" destOrd="0" presId="urn:microsoft.com/office/officeart/2005/8/layout/orgChart1"/>
    <dgm:cxn modelId="{7111EB0B-D815-44C6-92B1-9038DB6716A3}" type="presParOf" srcId="{B7D11FF9-1691-48EA-96E1-C2FDB18256CC}" destId="{F4A6F27F-0963-42A2-860E-196DFDF9AD14}" srcOrd="0" destOrd="0" presId="urn:microsoft.com/office/officeart/2005/8/layout/orgChart1"/>
    <dgm:cxn modelId="{607AD740-348E-4763-95F8-58FFD2D12B27}" type="presParOf" srcId="{B7D11FF9-1691-48EA-96E1-C2FDB18256CC}" destId="{83094F52-51E8-4933-8BE3-FC988EC04923}" srcOrd="1" destOrd="0" presId="urn:microsoft.com/office/officeart/2005/8/layout/orgChart1"/>
    <dgm:cxn modelId="{75E107A4-3F19-45B8-9493-575CF2779C18}" type="presParOf" srcId="{DA6241FC-B514-4FF4-91DF-E6599DC09D96}" destId="{03817E60-64E8-4D40-A25B-F70E430EB1EF}" srcOrd="1" destOrd="0" presId="urn:microsoft.com/office/officeart/2005/8/layout/orgChart1"/>
    <dgm:cxn modelId="{C965C762-5FD1-4AF8-9919-D2D50B2400C9}" type="presParOf" srcId="{DA6241FC-B514-4FF4-91DF-E6599DC09D96}" destId="{68AA4D52-C551-49A0-8B68-C14F0CF734AB}" srcOrd="2" destOrd="0" presId="urn:microsoft.com/office/officeart/2005/8/layout/orgChart1"/>
    <dgm:cxn modelId="{C12193CC-3528-4FF5-8EF8-7AD0DBF41222}" type="presParOf" srcId="{69120DF6-CB93-41F9-89F1-67573A96A8B4}" destId="{13D6DF52-F74B-4AE2-84AA-5EFBB4163727}" srcOrd="4" destOrd="0" presId="urn:microsoft.com/office/officeart/2005/8/layout/orgChart1"/>
    <dgm:cxn modelId="{53CCFA04-0E5E-4DDA-B8D5-3B4898972C77}" type="presParOf" srcId="{69120DF6-CB93-41F9-89F1-67573A96A8B4}" destId="{B57EA09F-9C08-41F9-9E84-E3B75E1B634D}" srcOrd="5" destOrd="0" presId="urn:microsoft.com/office/officeart/2005/8/layout/orgChart1"/>
    <dgm:cxn modelId="{B84A7BBA-2AE2-490D-AC48-F3B4AEB2F0EF}" type="presParOf" srcId="{B57EA09F-9C08-41F9-9E84-E3B75E1B634D}" destId="{5F99909F-9467-4301-B623-C57C7D0B20F1}" srcOrd="0" destOrd="0" presId="urn:microsoft.com/office/officeart/2005/8/layout/orgChart1"/>
    <dgm:cxn modelId="{CECA6177-6123-443A-972F-80554A2C3A39}" type="presParOf" srcId="{5F99909F-9467-4301-B623-C57C7D0B20F1}" destId="{9A1890B1-9DEE-4743-AF89-007BD627F85A}" srcOrd="0" destOrd="0" presId="urn:microsoft.com/office/officeart/2005/8/layout/orgChart1"/>
    <dgm:cxn modelId="{9F3A43B4-6DCF-45B5-BB4B-4F185720B0DC}" type="presParOf" srcId="{5F99909F-9467-4301-B623-C57C7D0B20F1}" destId="{FCBBFC72-F393-428B-8ED5-0CB0BC7C66CA}" srcOrd="1" destOrd="0" presId="urn:microsoft.com/office/officeart/2005/8/layout/orgChart1"/>
    <dgm:cxn modelId="{DB3B2D82-F74C-471E-B92C-40022D751C79}" type="presParOf" srcId="{B57EA09F-9C08-41F9-9E84-E3B75E1B634D}" destId="{F56C4C83-635A-4E0A-916A-DE2F04B23332}" srcOrd="1" destOrd="0" presId="urn:microsoft.com/office/officeart/2005/8/layout/orgChart1"/>
    <dgm:cxn modelId="{B398B450-B13E-427D-A506-9D12608C1D44}" type="presParOf" srcId="{B57EA09F-9C08-41F9-9E84-E3B75E1B634D}" destId="{CB8789DE-5EF5-440A-85F9-14924C3549EB}" srcOrd="2" destOrd="0" presId="urn:microsoft.com/office/officeart/2005/8/layout/orgChart1"/>
    <dgm:cxn modelId="{D9DFFB40-2E83-4C91-9058-72233B3FC8A6}" type="presParOf" srcId="{CB088F1E-3EE0-4DDD-A8F4-9101B80E010F}" destId="{C539EF95-DECB-4821-A6D4-56A62C2E0458}" srcOrd="2" destOrd="0" presId="urn:microsoft.com/office/officeart/2005/8/layout/orgChart1"/>
    <dgm:cxn modelId="{A12ADA3B-661B-42A9-8D69-CD0A9DAD46BD}" type="presParOf" srcId="{C539EF95-DECB-4821-A6D4-56A62C2E0458}" destId="{98217506-28CF-45E3-84D2-803A6E816FB4}" srcOrd="0" destOrd="0" presId="urn:microsoft.com/office/officeart/2005/8/layout/orgChart1"/>
    <dgm:cxn modelId="{C66045E8-50B1-4531-B847-3394D5ECE9C2}" type="presParOf" srcId="{C539EF95-DECB-4821-A6D4-56A62C2E0458}" destId="{4812F08D-E7B9-42EE-B0DB-8049911E720D}" srcOrd="1" destOrd="0" presId="urn:microsoft.com/office/officeart/2005/8/layout/orgChart1"/>
    <dgm:cxn modelId="{A4ED0E0A-B205-4021-8AB8-C90BF8076818}" type="presParOf" srcId="{4812F08D-E7B9-42EE-B0DB-8049911E720D}" destId="{8EBA5A7B-46F3-41A6-BC87-861D49E455DB}" srcOrd="0" destOrd="0" presId="urn:microsoft.com/office/officeart/2005/8/layout/orgChart1"/>
    <dgm:cxn modelId="{FBBA7302-F40A-4BBB-A5EE-135A678F57A6}" type="presParOf" srcId="{8EBA5A7B-46F3-41A6-BC87-861D49E455DB}" destId="{02079DB2-E956-4995-9044-ADC35917957F}" srcOrd="0" destOrd="0" presId="urn:microsoft.com/office/officeart/2005/8/layout/orgChart1"/>
    <dgm:cxn modelId="{C2C9B312-DCBA-44D8-B1AD-B02F1C087122}" type="presParOf" srcId="{8EBA5A7B-46F3-41A6-BC87-861D49E455DB}" destId="{56E5D7A8-6D78-4FDF-9A83-AF1C12CAA807}" srcOrd="1" destOrd="0" presId="urn:microsoft.com/office/officeart/2005/8/layout/orgChart1"/>
    <dgm:cxn modelId="{8F0B6B4E-C3FC-42E5-9CE6-3B5F18339AE7}" type="presParOf" srcId="{4812F08D-E7B9-42EE-B0DB-8049911E720D}" destId="{7606A4B7-5868-4BB1-BA5D-CDE78CD47F6C}" srcOrd="1" destOrd="0" presId="urn:microsoft.com/office/officeart/2005/8/layout/orgChart1"/>
    <dgm:cxn modelId="{317C8AB2-80CE-4EF8-B285-6A8E27AB577E}" type="presParOf" srcId="{4812F08D-E7B9-42EE-B0DB-8049911E720D}" destId="{9A54AA3F-43D5-4635-935E-FE1D4270EF3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CA93E5-8AE4-4BC6-A1A9-7F0E838A1E9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C579DCE-AB79-4AFE-AF12-0CF77AB4FF06}">
      <dgm:prSet phldrT="[텍스트]" custT="1"/>
      <dgm:spPr/>
      <dgm:t>
        <a:bodyPr/>
        <a:lstStyle/>
        <a:p>
          <a:pPr latinLnBrk="1"/>
          <a:r>
            <a:rPr lang="en-US" altLang="ko-KR" sz="4400" dirty="0" smtClean="0">
              <a:latin typeface="Courier New" panose="02070309020205020404" pitchFamily="49" charset="0"/>
              <a:cs typeface="Courier New" panose="02070309020205020404" pitchFamily="49" charset="0"/>
            </a:rPr>
            <a:t>Deck</a:t>
          </a:r>
          <a:endParaRPr lang="ko-KR" altLang="en-US" sz="65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3213E70B-5199-46DE-A39C-98DBAEF6C823}" type="par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4754B442-AAA8-44F7-8B1B-F54505AC8EFF}" type="sib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5FED3AD9-86D4-4484-9892-F86F5EABCC1B}">
      <dgm:prSet phldrT="[텍스트]" custT="1"/>
      <dgm:spPr/>
      <dgm:t>
        <a:bodyPr/>
        <a:lstStyle/>
        <a:p>
          <a:pPr latinLnBrk="1"/>
          <a:r>
            <a:rPr lang="en-US" altLang="ko-KR" sz="4400" dirty="0" smtClean="0">
              <a:latin typeface="Courier New" panose="02070309020205020404" pitchFamily="49" charset="0"/>
              <a:cs typeface="Courier New" panose="02070309020205020404" pitchFamily="49" charset="0"/>
            </a:rPr>
            <a:t>Draw()</a:t>
          </a:r>
        </a:p>
        <a:p>
          <a:pPr latinLnBrk="1"/>
          <a:r>
            <a:rPr lang="en-US" altLang="ko-KR" sz="1800" dirty="0" smtClean="0">
              <a:latin typeface="Courier New" panose="02070309020205020404" pitchFamily="49" charset="0"/>
              <a:cs typeface="Courier New" panose="02070309020205020404" pitchFamily="49" charset="0"/>
            </a:rPr>
            <a:t>: put 1 card from deck</a:t>
          </a:r>
          <a:endParaRPr lang="ko-KR" altLang="en-US" sz="18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1A83DFBD-2C53-4D36-BB28-106E51812AAF}" type="par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AA9EE997-A1A1-47E4-8FEB-5100838A20DA}" type="sib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1E5C4793-F021-4791-B622-C7B6DDD3D8F8}">
      <dgm:prSet phldrT="[텍스트]" custT="1"/>
      <dgm:spPr/>
      <dgm:t>
        <a:bodyPr/>
        <a:lstStyle/>
        <a:p>
          <a:pPr latinLnBrk="1"/>
          <a:r>
            <a:rPr lang="en-US" altLang="ko-KR" sz="4400" dirty="0" smtClean="0">
              <a:latin typeface="Courier New" panose="02070309020205020404" pitchFamily="49" charset="0"/>
              <a:cs typeface="Courier New" panose="02070309020205020404" pitchFamily="49" charset="0"/>
            </a:rPr>
            <a:t>Deal()</a:t>
          </a:r>
        </a:p>
        <a:p>
          <a:pPr latinLnBrk="1"/>
          <a:r>
            <a:rPr lang="en-US" altLang="ko-KR" sz="2000" dirty="0" smtClean="0">
              <a:latin typeface="Courier New" panose="02070309020205020404" pitchFamily="49" charset="0"/>
              <a:cs typeface="Courier New" panose="02070309020205020404" pitchFamily="49" charset="0"/>
            </a:rPr>
            <a:t>: distribute to each stack</a:t>
          </a:r>
          <a:endParaRPr lang="ko-KR" altLang="en-US" sz="20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3AE78D6-60CF-4D88-B3F1-EB81D89E83DF}" type="parTrans" cxnId="{7B1FDED3-A2BD-45D6-840D-D888776396EB}">
      <dgm:prSet/>
      <dgm:spPr/>
      <dgm:t>
        <a:bodyPr/>
        <a:lstStyle/>
        <a:p>
          <a:pPr latinLnBrk="1"/>
          <a:endParaRPr lang="ko-KR" altLang="en-US"/>
        </a:p>
      </dgm:t>
    </dgm:pt>
    <dgm:pt modelId="{AA135ECE-BF29-42A7-9CE0-79A5439743C4}" type="sibTrans" cxnId="{7B1FDED3-A2BD-45D6-840D-D888776396EB}">
      <dgm:prSet/>
      <dgm:spPr/>
      <dgm:t>
        <a:bodyPr/>
        <a:lstStyle/>
        <a:p>
          <a:pPr latinLnBrk="1"/>
          <a:endParaRPr lang="ko-KR" altLang="en-US"/>
        </a:p>
      </dgm:t>
    </dgm:pt>
    <dgm:pt modelId="{9149C5F5-44BE-411E-AC6A-D249EBCDB472}" type="pres">
      <dgm:prSet presAssocID="{FECA93E5-8AE4-4BC6-A1A9-7F0E838A1E9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088F1E-3EE0-4DDD-A8F4-9101B80E010F}" type="pres">
      <dgm:prSet presAssocID="{3C579DCE-AB79-4AFE-AF12-0CF77AB4FF06}" presName="hierRoot1" presStyleCnt="0">
        <dgm:presLayoutVars>
          <dgm:hierBranch val="init"/>
        </dgm:presLayoutVars>
      </dgm:prSet>
      <dgm:spPr/>
    </dgm:pt>
    <dgm:pt modelId="{34A7DB9B-A683-488B-AE23-51655C782528}" type="pres">
      <dgm:prSet presAssocID="{3C579DCE-AB79-4AFE-AF12-0CF77AB4FF06}" presName="rootComposite1" presStyleCnt="0"/>
      <dgm:spPr/>
    </dgm:pt>
    <dgm:pt modelId="{55B1037C-FDEF-4999-83C6-A76A52C3953B}" type="pres">
      <dgm:prSet presAssocID="{3C579DCE-AB79-4AFE-AF12-0CF77AB4FF06}" presName="rootText1" presStyleLbl="node0" presStyleIdx="0" presStyleCnt="1" custScaleX="67805" custScaleY="41161">
        <dgm:presLayoutVars>
          <dgm:chPref val="3"/>
        </dgm:presLayoutVars>
      </dgm:prSet>
      <dgm:spPr/>
    </dgm:pt>
    <dgm:pt modelId="{78462685-FF09-4DB6-8549-6BFF13CDA528}" type="pres">
      <dgm:prSet presAssocID="{3C579DCE-AB79-4AFE-AF12-0CF77AB4FF06}" presName="rootConnector1" presStyleLbl="node1" presStyleIdx="0" presStyleCnt="0"/>
      <dgm:spPr/>
    </dgm:pt>
    <dgm:pt modelId="{69120DF6-CB93-41F9-89F1-67573A96A8B4}" type="pres">
      <dgm:prSet presAssocID="{3C579DCE-AB79-4AFE-AF12-0CF77AB4FF06}" presName="hierChild2" presStyleCnt="0"/>
      <dgm:spPr/>
    </dgm:pt>
    <dgm:pt modelId="{3E9B1D7A-0B24-4DA9-83C0-20733FD7F3BA}" type="pres">
      <dgm:prSet presAssocID="{1A83DFBD-2C53-4D36-BB28-106E51812AAF}" presName="Name37" presStyleLbl="parChTrans1D2" presStyleIdx="0" presStyleCnt="2"/>
      <dgm:spPr/>
    </dgm:pt>
    <dgm:pt modelId="{40D76F80-CB1F-4852-91C5-0356257E2022}" type="pres">
      <dgm:prSet presAssocID="{5FED3AD9-86D4-4484-9892-F86F5EABCC1B}" presName="hierRoot2" presStyleCnt="0">
        <dgm:presLayoutVars>
          <dgm:hierBranch val="init"/>
        </dgm:presLayoutVars>
      </dgm:prSet>
      <dgm:spPr/>
    </dgm:pt>
    <dgm:pt modelId="{E35704B4-916C-4FB5-B2D1-F1DA85EE1FC5}" type="pres">
      <dgm:prSet presAssocID="{5FED3AD9-86D4-4484-9892-F86F5EABCC1B}" presName="rootComposite" presStyleCnt="0"/>
      <dgm:spPr/>
    </dgm:pt>
    <dgm:pt modelId="{BB452F7E-3870-4E84-88CA-11045AB92494}" type="pres">
      <dgm:prSet presAssocID="{5FED3AD9-86D4-4484-9892-F86F5EABCC1B}" presName="rootText" presStyleLbl="node2" presStyleIdx="0" presStyleCnt="2" custScaleX="53970" custScaleY="4338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F6837B-5A5A-4D9C-AC23-DD0177543DF6}" type="pres">
      <dgm:prSet presAssocID="{5FED3AD9-86D4-4484-9892-F86F5EABCC1B}" presName="rootConnector" presStyleLbl="node2" presStyleIdx="0" presStyleCnt="2"/>
      <dgm:spPr/>
    </dgm:pt>
    <dgm:pt modelId="{35F0D7C6-A0C3-4879-A873-922CDA2126A9}" type="pres">
      <dgm:prSet presAssocID="{5FED3AD9-86D4-4484-9892-F86F5EABCC1B}" presName="hierChild4" presStyleCnt="0"/>
      <dgm:spPr/>
    </dgm:pt>
    <dgm:pt modelId="{01AF9613-ABB5-4CE0-B2FE-A4D71E3A5BB2}" type="pres">
      <dgm:prSet presAssocID="{5FED3AD9-86D4-4484-9892-F86F5EABCC1B}" presName="hierChild5" presStyleCnt="0"/>
      <dgm:spPr/>
    </dgm:pt>
    <dgm:pt modelId="{E714B5E5-70E2-4371-9A67-F403C0520E92}" type="pres">
      <dgm:prSet presAssocID="{53AE78D6-60CF-4D88-B3F1-EB81D89E83DF}" presName="Name37" presStyleLbl="parChTrans1D2" presStyleIdx="1" presStyleCnt="2"/>
      <dgm:spPr/>
    </dgm:pt>
    <dgm:pt modelId="{DA6241FC-B514-4FF4-91DF-E6599DC09D96}" type="pres">
      <dgm:prSet presAssocID="{1E5C4793-F021-4791-B622-C7B6DDD3D8F8}" presName="hierRoot2" presStyleCnt="0">
        <dgm:presLayoutVars>
          <dgm:hierBranch val="init"/>
        </dgm:presLayoutVars>
      </dgm:prSet>
      <dgm:spPr/>
    </dgm:pt>
    <dgm:pt modelId="{B7D11FF9-1691-48EA-96E1-C2FDB18256CC}" type="pres">
      <dgm:prSet presAssocID="{1E5C4793-F021-4791-B622-C7B6DDD3D8F8}" presName="rootComposite" presStyleCnt="0"/>
      <dgm:spPr/>
    </dgm:pt>
    <dgm:pt modelId="{F4A6F27F-0963-42A2-860E-196DFDF9AD14}" type="pres">
      <dgm:prSet presAssocID="{1E5C4793-F021-4791-B622-C7B6DDD3D8F8}" presName="rootText" presStyleLbl="node2" presStyleIdx="1" presStyleCnt="2" custScaleX="63779" custScaleY="4407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094F52-51E8-4933-8BE3-FC988EC04923}" type="pres">
      <dgm:prSet presAssocID="{1E5C4793-F021-4791-B622-C7B6DDD3D8F8}" presName="rootConnector" presStyleLbl="node2" presStyleIdx="1" presStyleCnt="2"/>
      <dgm:spPr/>
    </dgm:pt>
    <dgm:pt modelId="{03817E60-64E8-4D40-A25B-F70E430EB1EF}" type="pres">
      <dgm:prSet presAssocID="{1E5C4793-F021-4791-B622-C7B6DDD3D8F8}" presName="hierChild4" presStyleCnt="0"/>
      <dgm:spPr/>
    </dgm:pt>
    <dgm:pt modelId="{68AA4D52-C551-49A0-8B68-C14F0CF734AB}" type="pres">
      <dgm:prSet presAssocID="{1E5C4793-F021-4791-B622-C7B6DDD3D8F8}" presName="hierChild5" presStyleCnt="0"/>
      <dgm:spPr/>
    </dgm:pt>
    <dgm:pt modelId="{C539EF95-DECB-4821-A6D4-56A62C2E0458}" type="pres">
      <dgm:prSet presAssocID="{3C579DCE-AB79-4AFE-AF12-0CF77AB4FF06}" presName="hierChild3" presStyleCnt="0"/>
      <dgm:spPr/>
    </dgm:pt>
  </dgm:ptLst>
  <dgm:cxnLst>
    <dgm:cxn modelId="{02B1B8F8-450B-47E6-92F9-4D796A41B2D0}" type="presOf" srcId="{1E5C4793-F021-4791-B622-C7B6DDD3D8F8}" destId="{83094F52-51E8-4933-8BE3-FC988EC04923}" srcOrd="1" destOrd="0" presId="urn:microsoft.com/office/officeart/2005/8/layout/orgChart1"/>
    <dgm:cxn modelId="{55273734-BA7B-469C-84BC-CB083C4D5C19}" type="presOf" srcId="{3C579DCE-AB79-4AFE-AF12-0CF77AB4FF06}" destId="{78462685-FF09-4DB6-8549-6BFF13CDA528}" srcOrd="1" destOrd="0" presId="urn:microsoft.com/office/officeart/2005/8/layout/orgChart1"/>
    <dgm:cxn modelId="{DBC6926C-177D-4E57-B4D9-E8ED88E00A35}" srcId="{FECA93E5-8AE4-4BC6-A1A9-7F0E838A1E9F}" destId="{3C579DCE-AB79-4AFE-AF12-0CF77AB4FF06}" srcOrd="0" destOrd="0" parTransId="{3213E70B-5199-46DE-A39C-98DBAEF6C823}" sibTransId="{4754B442-AAA8-44F7-8B1B-F54505AC8EFF}"/>
    <dgm:cxn modelId="{7B1FDED3-A2BD-45D6-840D-D888776396EB}" srcId="{3C579DCE-AB79-4AFE-AF12-0CF77AB4FF06}" destId="{1E5C4793-F021-4791-B622-C7B6DDD3D8F8}" srcOrd="1" destOrd="0" parTransId="{53AE78D6-60CF-4D88-B3F1-EB81D89E83DF}" sibTransId="{AA135ECE-BF29-42A7-9CE0-79A5439743C4}"/>
    <dgm:cxn modelId="{9ACC225F-DE12-4309-9DE7-DFE44EA844F1}" type="presOf" srcId="{1A83DFBD-2C53-4D36-BB28-106E51812AAF}" destId="{3E9B1D7A-0B24-4DA9-83C0-20733FD7F3BA}" srcOrd="0" destOrd="0" presId="urn:microsoft.com/office/officeart/2005/8/layout/orgChart1"/>
    <dgm:cxn modelId="{D37C918A-8CE3-4B1E-A723-E50E6210040D}" type="presOf" srcId="{5FED3AD9-86D4-4484-9892-F86F5EABCC1B}" destId="{C3F6837B-5A5A-4D9C-AC23-DD0177543DF6}" srcOrd="1" destOrd="0" presId="urn:microsoft.com/office/officeart/2005/8/layout/orgChart1"/>
    <dgm:cxn modelId="{755FDEAE-C380-4BAD-B2DB-582D25BC92D6}" type="presOf" srcId="{3C579DCE-AB79-4AFE-AF12-0CF77AB4FF06}" destId="{55B1037C-FDEF-4999-83C6-A76A52C3953B}" srcOrd="0" destOrd="0" presId="urn:microsoft.com/office/officeart/2005/8/layout/orgChart1"/>
    <dgm:cxn modelId="{637CB89B-C946-4F52-8C99-F3A406AFDEAD}" srcId="{3C579DCE-AB79-4AFE-AF12-0CF77AB4FF06}" destId="{5FED3AD9-86D4-4484-9892-F86F5EABCC1B}" srcOrd="0" destOrd="0" parTransId="{1A83DFBD-2C53-4D36-BB28-106E51812AAF}" sibTransId="{AA9EE997-A1A1-47E4-8FEB-5100838A20DA}"/>
    <dgm:cxn modelId="{94F5FF4E-DC18-4C9D-BF1B-D7A06609706A}" type="presOf" srcId="{FECA93E5-8AE4-4BC6-A1A9-7F0E838A1E9F}" destId="{9149C5F5-44BE-411E-AC6A-D249EBCDB472}" srcOrd="0" destOrd="0" presId="urn:microsoft.com/office/officeart/2005/8/layout/orgChart1"/>
    <dgm:cxn modelId="{BF260934-1D0B-406A-AFB6-15316004F767}" type="presOf" srcId="{1E5C4793-F021-4791-B622-C7B6DDD3D8F8}" destId="{F4A6F27F-0963-42A2-860E-196DFDF9AD14}" srcOrd="0" destOrd="0" presId="urn:microsoft.com/office/officeart/2005/8/layout/orgChart1"/>
    <dgm:cxn modelId="{19DE283D-BC09-42D2-9BB3-E32403A1C043}" type="presOf" srcId="{5FED3AD9-86D4-4484-9892-F86F5EABCC1B}" destId="{BB452F7E-3870-4E84-88CA-11045AB92494}" srcOrd="0" destOrd="0" presId="urn:microsoft.com/office/officeart/2005/8/layout/orgChart1"/>
    <dgm:cxn modelId="{D5F8301C-9D37-4E2F-ACF6-9A2EF7A07485}" type="presOf" srcId="{53AE78D6-60CF-4D88-B3F1-EB81D89E83DF}" destId="{E714B5E5-70E2-4371-9A67-F403C0520E92}" srcOrd="0" destOrd="0" presId="urn:microsoft.com/office/officeart/2005/8/layout/orgChart1"/>
    <dgm:cxn modelId="{7F5E64A1-0CAF-47E0-9201-1BB43AC6FC6E}" type="presParOf" srcId="{9149C5F5-44BE-411E-AC6A-D249EBCDB472}" destId="{CB088F1E-3EE0-4DDD-A8F4-9101B80E010F}" srcOrd="0" destOrd="0" presId="urn:microsoft.com/office/officeart/2005/8/layout/orgChart1"/>
    <dgm:cxn modelId="{771889CC-BAB8-4422-824A-AD0331D6CDCE}" type="presParOf" srcId="{CB088F1E-3EE0-4DDD-A8F4-9101B80E010F}" destId="{34A7DB9B-A683-488B-AE23-51655C782528}" srcOrd="0" destOrd="0" presId="urn:microsoft.com/office/officeart/2005/8/layout/orgChart1"/>
    <dgm:cxn modelId="{2700664A-B156-4664-AC63-016DABB790FA}" type="presParOf" srcId="{34A7DB9B-A683-488B-AE23-51655C782528}" destId="{55B1037C-FDEF-4999-83C6-A76A52C3953B}" srcOrd="0" destOrd="0" presId="urn:microsoft.com/office/officeart/2005/8/layout/orgChart1"/>
    <dgm:cxn modelId="{65CE0146-227E-4593-9DC3-3CAC6F46F894}" type="presParOf" srcId="{34A7DB9B-A683-488B-AE23-51655C782528}" destId="{78462685-FF09-4DB6-8549-6BFF13CDA528}" srcOrd="1" destOrd="0" presId="urn:microsoft.com/office/officeart/2005/8/layout/orgChart1"/>
    <dgm:cxn modelId="{955AB4E0-4B60-4EAF-9DCC-75C810C27ED1}" type="presParOf" srcId="{CB088F1E-3EE0-4DDD-A8F4-9101B80E010F}" destId="{69120DF6-CB93-41F9-89F1-67573A96A8B4}" srcOrd="1" destOrd="0" presId="urn:microsoft.com/office/officeart/2005/8/layout/orgChart1"/>
    <dgm:cxn modelId="{3A654C15-2351-4DFF-8555-EE9DBB2340FF}" type="presParOf" srcId="{69120DF6-CB93-41F9-89F1-67573A96A8B4}" destId="{3E9B1D7A-0B24-4DA9-83C0-20733FD7F3BA}" srcOrd="0" destOrd="0" presId="urn:microsoft.com/office/officeart/2005/8/layout/orgChart1"/>
    <dgm:cxn modelId="{E0E5F6F8-1475-4F7C-88F2-D1AB84D1EA4A}" type="presParOf" srcId="{69120DF6-CB93-41F9-89F1-67573A96A8B4}" destId="{40D76F80-CB1F-4852-91C5-0356257E2022}" srcOrd="1" destOrd="0" presId="urn:microsoft.com/office/officeart/2005/8/layout/orgChart1"/>
    <dgm:cxn modelId="{50B2017D-CF29-486C-8FE1-E05CBBDC57F6}" type="presParOf" srcId="{40D76F80-CB1F-4852-91C5-0356257E2022}" destId="{E35704B4-916C-4FB5-B2D1-F1DA85EE1FC5}" srcOrd="0" destOrd="0" presId="urn:microsoft.com/office/officeart/2005/8/layout/orgChart1"/>
    <dgm:cxn modelId="{29947870-03AA-47BA-989A-154EF38F9E29}" type="presParOf" srcId="{E35704B4-916C-4FB5-B2D1-F1DA85EE1FC5}" destId="{BB452F7E-3870-4E84-88CA-11045AB92494}" srcOrd="0" destOrd="0" presId="urn:microsoft.com/office/officeart/2005/8/layout/orgChart1"/>
    <dgm:cxn modelId="{90C0D478-663E-428F-B484-7A62A33266C3}" type="presParOf" srcId="{E35704B4-916C-4FB5-B2D1-F1DA85EE1FC5}" destId="{C3F6837B-5A5A-4D9C-AC23-DD0177543DF6}" srcOrd="1" destOrd="0" presId="urn:microsoft.com/office/officeart/2005/8/layout/orgChart1"/>
    <dgm:cxn modelId="{D73682AE-FC5A-4240-A991-02033759D6A2}" type="presParOf" srcId="{40D76F80-CB1F-4852-91C5-0356257E2022}" destId="{35F0D7C6-A0C3-4879-A873-922CDA2126A9}" srcOrd="1" destOrd="0" presId="urn:microsoft.com/office/officeart/2005/8/layout/orgChart1"/>
    <dgm:cxn modelId="{08D48B8D-43EE-4F88-AF71-2C15356254CE}" type="presParOf" srcId="{40D76F80-CB1F-4852-91C5-0356257E2022}" destId="{01AF9613-ABB5-4CE0-B2FE-A4D71E3A5BB2}" srcOrd="2" destOrd="0" presId="urn:microsoft.com/office/officeart/2005/8/layout/orgChart1"/>
    <dgm:cxn modelId="{ED6AB708-013C-4FF2-B84A-9D802044F7AA}" type="presParOf" srcId="{69120DF6-CB93-41F9-89F1-67573A96A8B4}" destId="{E714B5E5-70E2-4371-9A67-F403C0520E92}" srcOrd="2" destOrd="0" presId="urn:microsoft.com/office/officeart/2005/8/layout/orgChart1"/>
    <dgm:cxn modelId="{1ADFB7B9-E6A0-440A-8AD1-4434E0EFC266}" type="presParOf" srcId="{69120DF6-CB93-41F9-89F1-67573A96A8B4}" destId="{DA6241FC-B514-4FF4-91DF-E6599DC09D96}" srcOrd="3" destOrd="0" presId="urn:microsoft.com/office/officeart/2005/8/layout/orgChart1"/>
    <dgm:cxn modelId="{1566886B-475E-46F2-897B-7E79E9E19808}" type="presParOf" srcId="{DA6241FC-B514-4FF4-91DF-E6599DC09D96}" destId="{B7D11FF9-1691-48EA-96E1-C2FDB18256CC}" srcOrd="0" destOrd="0" presId="urn:microsoft.com/office/officeart/2005/8/layout/orgChart1"/>
    <dgm:cxn modelId="{7111EB0B-D815-44C6-92B1-9038DB6716A3}" type="presParOf" srcId="{B7D11FF9-1691-48EA-96E1-C2FDB18256CC}" destId="{F4A6F27F-0963-42A2-860E-196DFDF9AD14}" srcOrd="0" destOrd="0" presId="urn:microsoft.com/office/officeart/2005/8/layout/orgChart1"/>
    <dgm:cxn modelId="{607AD740-348E-4763-95F8-58FFD2D12B27}" type="presParOf" srcId="{B7D11FF9-1691-48EA-96E1-C2FDB18256CC}" destId="{83094F52-51E8-4933-8BE3-FC988EC04923}" srcOrd="1" destOrd="0" presId="urn:microsoft.com/office/officeart/2005/8/layout/orgChart1"/>
    <dgm:cxn modelId="{75E107A4-3F19-45B8-9493-575CF2779C18}" type="presParOf" srcId="{DA6241FC-B514-4FF4-91DF-E6599DC09D96}" destId="{03817E60-64E8-4D40-A25B-F70E430EB1EF}" srcOrd="1" destOrd="0" presId="urn:microsoft.com/office/officeart/2005/8/layout/orgChart1"/>
    <dgm:cxn modelId="{C965C762-5FD1-4AF8-9919-D2D50B2400C9}" type="presParOf" srcId="{DA6241FC-B514-4FF4-91DF-E6599DC09D96}" destId="{68AA4D52-C551-49A0-8B68-C14F0CF734AB}" srcOrd="2" destOrd="0" presId="urn:microsoft.com/office/officeart/2005/8/layout/orgChart1"/>
    <dgm:cxn modelId="{D9DFFB40-2E83-4C91-9058-72233B3FC8A6}" type="presParOf" srcId="{CB088F1E-3EE0-4DDD-A8F4-9101B80E010F}" destId="{C539EF95-DECB-4821-A6D4-56A62C2E045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ECA93E5-8AE4-4BC6-A1A9-7F0E838A1E9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C579DCE-AB79-4AFE-AF12-0CF77AB4FF06}">
      <dgm:prSet phldrT="[텍스트]" custT="1"/>
      <dgm:spPr/>
      <dgm:t>
        <a:bodyPr/>
        <a:lstStyle/>
        <a:p>
          <a:pPr latinLnBrk="1"/>
          <a:r>
            <a:rPr lang="en-US" altLang="ko-KR" sz="44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CardTable</a:t>
          </a:r>
          <a:endParaRPr lang="ko-KR" altLang="en-US" sz="65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3213E70B-5199-46DE-A39C-98DBAEF6C823}" type="par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4754B442-AAA8-44F7-8B1B-F54505AC8EFF}" type="sib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5FED3AD9-86D4-4484-9892-F86F5EABCC1B}">
      <dgm:prSet phldrT="[텍스트]" custT="1"/>
      <dgm:spPr/>
      <dgm:t>
        <a:bodyPr/>
        <a:lstStyle/>
        <a:p>
          <a:pPr latinLnBrk="1"/>
          <a:r>
            <a:rPr lang="en-US" altLang="ko-KR" sz="44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tableClick</a:t>
          </a:r>
          <a:r>
            <a:rPr lang="en-US" altLang="ko-KR" sz="4400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  <a:p>
          <a:pPr latinLnBrk="1"/>
          <a:r>
            <a:rPr lang="en-US" altLang="ko-KR" sz="1800" dirty="0" smtClean="0">
              <a:latin typeface="Courier New" panose="02070309020205020404" pitchFamily="49" charset="0"/>
              <a:cs typeface="Courier New" panose="02070309020205020404" pitchFamily="49" charset="0"/>
            </a:rPr>
            <a:t>: move cards to empty stack</a:t>
          </a:r>
          <a:endParaRPr lang="ko-KR" altLang="en-US" sz="18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1A83DFBD-2C53-4D36-BB28-106E51812AAF}" type="par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AA9EE997-A1A1-47E4-8FEB-5100838A20DA}" type="sib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9149C5F5-44BE-411E-AC6A-D249EBCDB472}" type="pres">
      <dgm:prSet presAssocID="{FECA93E5-8AE4-4BC6-A1A9-7F0E838A1E9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088F1E-3EE0-4DDD-A8F4-9101B80E010F}" type="pres">
      <dgm:prSet presAssocID="{3C579DCE-AB79-4AFE-AF12-0CF77AB4FF06}" presName="hierRoot1" presStyleCnt="0">
        <dgm:presLayoutVars>
          <dgm:hierBranch val="init"/>
        </dgm:presLayoutVars>
      </dgm:prSet>
      <dgm:spPr/>
    </dgm:pt>
    <dgm:pt modelId="{34A7DB9B-A683-488B-AE23-51655C782528}" type="pres">
      <dgm:prSet presAssocID="{3C579DCE-AB79-4AFE-AF12-0CF77AB4FF06}" presName="rootComposite1" presStyleCnt="0"/>
      <dgm:spPr/>
    </dgm:pt>
    <dgm:pt modelId="{55B1037C-FDEF-4999-83C6-A76A52C3953B}" type="pres">
      <dgm:prSet presAssocID="{3C579DCE-AB79-4AFE-AF12-0CF77AB4FF06}" presName="rootText1" presStyleLbl="node0" presStyleIdx="0" presStyleCnt="1" custScaleX="67805" custScaleY="41161" custLinFactNeighborY="8460">
        <dgm:presLayoutVars>
          <dgm:chPref val="3"/>
        </dgm:presLayoutVars>
      </dgm:prSet>
      <dgm:spPr/>
    </dgm:pt>
    <dgm:pt modelId="{78462685-FF09-4DB6-8549-6BFF13CDA528}" type="pres">
      <dgm:prSet presAssocID="{3C579DCE-AB79-4AFE-AF12-0CF77AB4FF06}" presName="rootConnector1" presStyleLbl="node1" presStyleIdx="0" presStyleCnt="0"/>
      <dgm:spPr/>
    </dgm:pt>
    <dgm:pt modelId="{69120DF6-CB93-41F9-89F1-67573A96A8B4}" type="pres">
      <dgm:prSet presAssocID="{3C579DCE-AB79-4AFE-AF12-0CF77AB4FF06}" presName="hierChild2" presStyleCnt="0"/>
      <dgm:spPr/>
    </dgm:pt>
    <dgm:pt modelId="{3E9B1D7A-0B24-4DA9-83C0-20733FD7F3BA}" type="pres">
      <dgm:prSet presAssocID="{1A83DFBD-2C53-4D36-BB28-106E51812AAF}" presName="Name37" presStyleLbl="parChTrans1D2" presStyleIdx="0" presStyleCnt="1"/>
      <dgm:spPr/>
    </dgm:pt>
    <dgm:pt modelId="{40D76F80-CB1F-4852-91C5-0356257E2022}" type="pres">
      <dgm:prSet presAssocID="{5FED3AD9-86D4-4484-9892-F86F5EABCC1B}" presName="hierRoot2" presStyleCnt="0">
        <dgm:presLayoutVars>
          <dgm:hierBranch val="init"/>
        </dgm:presLayoutVars>
      </dgm:prSet>
      <dgm:spPr/>
    </dgm:pt>
    <dgm:pt modelId="{E35704B4-916C-4FB5-B2D1-F1DA85EE1FC5}" type="pres">
      <dgm:prSet presAssocID="{5FED3AD9-86D4-4484-9892-F86F5EABCC1B}" presName="rootComposite" presStyleCnt="0"/>
      <dgm:spPr/>
    </dgm:pt>
    <dgm:pt modelId="{BB452F7E-3870-4E84-88CA-11045AB92494}" type="pres">
      <dgm:prSet presAssocID="{5FED3AD9-86D4-4484-9892-F86F5EABCC1B}" presName="rootText" presStyleLbl="node2" presStyleIdx="0" presStyleCnt="1" custScaleX="80895" custScaleY="43382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F6837B-5A5A-4D9C-AC23-DD0177543DF6}" type="pres">
      <dgm:prSet presAssocID="{5FED3AD9-86D4-4484-9892-F86F5EABCC1B}" presName="rootConnector" presStyleLbl="node2" presStyleIdx="0" presStyleCnt="1"/>
      <dgm:spPr/>
    </dgm:pt>
    <dgm:pt modelId="{35F0D7C6-A0C3-4879-A873-922CDA2126A9}" type="pres">
      <dgm:prSet presAssocID="{5FED3AD9-86D4-4484-9892-F86F5EABCC1B}" presName="hierChild4" presStyleCnt="0"/>
      <dgm:spPr/>
    </dgm:pt>
    <dgm:pt modelId="{01AF9613-ABB5-4CE0-B2FE-A4D71E3A5BB2}" type="pres">
      <dgm:prSet presAssocID="{5FED3AD9-86D4-4484-9892-F86F5EABCC1B}" presName="hierChild5" presStyleCnt="0"/>
      <dgm:spPr/>
    </dgm:pt>
    <dgm:pt modelId="{C539EF95-DECB-4821-A6D4-56A62C2E0458}" type="pres">
      <dgm:prSet presAssocID="{3C579DCE-AB79-4AFE-AF12-0CF77AB4FF06}" presName="hierChild3" presStyleCnt="0"/>
      <dgm:spPr/>
    </dgm:pt>
  </dgm:ptLst>
  <dgm:cxnLst>
    <dgm:cxn modelId="{755FDEAE-C380-4BAD-B2DB-582D25BC92D6}" type="presOf" srcId="{3C579DCE-AB79-4AFE-AF12-0CF77AB4FF06}" destId="{55B1037C-FDEF-4999-83C6-A76A52C3953B}" srcOrd="0" destOrd="0" presId="urn:microsoft.com/office/officeart/2005/8/layout/orgChart1"/>
    <dgm:cxn modelId="{19DE283D-BC09-42D2-9BB3-E32403A1C043}" type="presOf" srcId="{5FED3AD9-86D4-4484-9892-F86F5EABCC1B}" destId="{BB452F7E-3870-4E84-88CA-11045AB92494}" srcOrd="0" destOrd="0" presId="urn:microsoft.com/office/officeart/2005/8/layout/orgChart1"/>
    <dgm:cxn modelId="{D37C918A-8CE3-4B1E-A723-E50E6210040D}" type="presOf" srcId="{5FED3AD9-86D4-4484-9892-F86F5EABCC1B}" destId="{C3F6837B-5A5A-4D9C-AC23-DD0177543DF6}" srcOrd="1" destOrd="0" presId="urn:microsoft.com/office/officeart/2005/8/layout/orgChart1"/>
    <dgm:cxn modelId="{9ACC225F-DE12-4309-9DE7-DFE44EA844F1}" type="presOf" srcId="{1A83DFBD-2C53-4D36-BB28-106E51812AAF}" destId="{3E9B1D7A-0B24-4DA9-83C0-20733FD7F3BA}" srcOrd="0" destOrd="0" presId="urn:microsoft.com/office/officeart/2005/8/layout/orgChart1"/>
    <dgm:cxn modelId="{94F5FF4E-DC18-4C9D-BF1B-D7A06609706A}" type="presOf" srcId="{FECA93E5-8AE4-4BC6-A1A9-7F0E838A1E9F}" destId="{9149C5F5-44BE-411E-AC6A-D249EBCDB472}" srcOrd="0" destOrd="0" presId="urn:microsoft.com/office/officeart/2005/8/layout/orgChart1"/>
    <dgm:cxn modelId="{DBC6926C-177D-4E57-B4D9-E8ED88E00A35}" srcId="{FECA93E5-8AE4-4BC6-A1A9-7F0E838A1E9F}" destId="{3C579DCE-AB79-4AFE-AF12-0CF77AB4FF06}" srcOrd="0" destOrd="0" parTransId="{3213E70B-5199-46DE-A39C-98DBAEF6C823}" sibTransId="{4754B442-AAA8-44F7-8B1B-F54505AC8EFF}"/>
    <dgm:cxn modelId="{55273734-BA7B-469C-84BC-CB083C4D5C19}" type="presOf" srcId="{3C579DCE-AB79-4AFE-AF12-0CF77AB4FF06}" destId="{78462685-FF09-4DB6-8549-6BFF13CDA528}" srcOrd="1" destOrd="0" presId="urn:microsoft.com/office/officeart/2005/8/layout/orgChart1"/>
    <dgm:cxn modelId="{637CB89B-C946-4F52-8C99-F3A406AFDEAD}" srcId="{3C579DCE-AB79-4AFE-AF12-0CF77AB4FF06}" destId="{5FED3AD9-86D4-4484-9892-F86F5EABCC1B}" srcOrd="0" destOrd="0" parTransId="{1A83DFBD-2C53-4D36-BB28-106E51812AAF}" sibTransId="{AA9EE997-A1A1-47E4-8FEB-5100838A20DA}"/>
    <dgm:cxn modelId="{7F5E64A1-0CAF-47E0-9201-1BB43AC6FC6E}" type="presParOf" srcId="{9149C5F5-44BE-411E-AC6A-D249EBCDB472}" destId="{CB088F1E-3EE0-4DDD-A8F4-9101B80E010F}" srcOrd="0" destOrd="0" presId="urn:microsoft.com/office/officeart/2005/8/layout/orgChart1"/>
    <dgm:cxn modelId="{771889CC-BAB8-4422-824A-AD0331D6CDCE}" type="presParOf" srcId="{CB088F1E-3EE0-4DDD-A8F4-9101B80E010F}" destId="{34A7DB9B-A683-488B-AE23-51655C782528}" srcOrd="0" destOrd="0" presId="urn:microsoft.com/office/officeart/2005/8/layout/orgChart1"/>
    <dgm:cxn modelId="{2700664A-B156-4664-AC63-016DABB790FA}" type="presParOf" srcId="{34A7DB9B-A683-488B-AE23-51655C782528}" destId="{55B1037C-FDEF-4999-83C6-A76A52C3953B}" srcOrd="0" destOrd="0" presId="urn:microsoft.com/office/officeart/2005/8/layout/orgChart1"/>
    <dgm:cxn modelId="{65CE0146-227E-4593-9DC3-3CAC6F46F894}" type="presParOf" srcId="{34A7DB9B-A683-488B-AE23-51655C782528}" destId="{78462685-FF09-4DB6-8549-6BFF13CDA528}" srcOrd="1" destOrd="0" presId="urn:microsoft.com/office/officeart/2005/8/layout/orgChart1"/>
    <dgm:cxn modelId="{955AB4E0-4B60-4EAF-9DCC-75C810C27ED1}" type="presParOf" srcId="{CB088F1E-3EE0-4DDD-A8F4-9101B80E010F}" destId="{69120DF6-CB93-41F9-89F1-67573A96A8B4}" srcOrd="1" destOrd="0" presId="urn:microsoft.com/office/officeart/2005/8/layout/orgChart1"/>
    <dgm:cxn modelId="{3A654C15-2351-4DFF-8555-EE9DBB2340FF}" type="presParOf" srcId="{69120DF6-CB93-41F9-89F1-67573A96A8B4}" destId="{3E9B1D7A-0B24-4DA9-83C0-20733FD7F3BA}" srcOrd="0" destOrd="0" presId="urn:microsoft.com/office/officeart/2005/8/layout/orgChart1"/>
    <dgm:cxn modelId="{E0E5F6F8-1475-4F7C-88F2-D1AB84D1EA4A}" type="presParOf" srcId="{69120DF6-CB93-41F9-89F1-67573A96A8B4}" destId="{40D76F80-CB1F-4852-91C5-0356257E2022}" srcOrd="1" destOrd="0" presId="urn:microsoft.com/office/officeart/2005/8/layout/orgChart1"/>
    <dgm:cxn modelId="{50B2017D-CF29-486C-8FE1-E05CBBDC57F6}" type="presParOf" srcId="{40D76F80-CB1F-4852-91C5-0356257E2022}" destId="{E35704B4-916C-4FB5-B2D1-F1DA85EE1FC5}" srcOrd="0" destOrd="0" presId="urn:microsoft.com/office/officeart/2005/8/layout/orgChart1"/>
    <dgm:cxn modelId="{29947870-03AA-47BA-989A-154EF38F9E29}" type="presParOf" srcId="{E35704B4-916C-4FB5-B2D1-F1DA85EE1FC5}" destId="{BB452F7E-3870-4E84-88CA-11045AB92494}" srcOrd="0" destOrd="0" presId="urn:microsoft.com/office/officeart/2005/8/layout/orgChart1"/>
    <dgm:cxn modelId="{90C0D478-663E-428F-B484-7A62A33266C3}" type="presParOf" srcId="{E35704B4-916C-4FB5-B2D1-F1DA85EE1FC5}" destId="{C3F6837B-5A5A-4D9C-AC23-DD0177543DF6}" srcOrd="1" destOrd="0" presId="urn:microsoft.com/office/officeart/2005/8/layout/orgChart1"/>
    <dgm:cxn modelId="{D73682AE-FC5A-4240-A991-02033759D6A2}" type="presParOf" srcId="{40D76F80-CB1F-4852-91C5-0356257E2022}" destId="{35F0D7C6-A0C3-4879-A873-922CDA2126A9}" srcOrd="1" destOrd="0" presId="urn:microsoft.com/office/officeart/2005/8/layout/orgChart1"/>
    <dgm:cxn modelId="{08D48B8D-43EE-4F88-AF71-2C15356254CE}" type="presParOf" srcId="{40D76F80-CB1F-4852-91C5-0356257E2022}" destId="{01AF9613-ABB5-4CE0-B2FE-A4D71E3A5BB2}" srcOrd="2" destOrd="0" presId="urn:microsoft.com/office/officeart/2005/8/layout/orgChart1"/>
    <dgm:cxn modelId="{D9DFFB40-2E83-4C91-9058-72233B3FC8A6}" type="presParOf" srcId="{CB088F1E-3EE0-4DDD-A8F4-9101B80E010F}" destId="{C539EF95-DECB-4821-A6D4-56A62C2E045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ECA93E5-8AE4-4BC6-A1A9-7F0E838A1E9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C579DCE-AB79-4AFE-AF12-0CF77AB4FF06}">
      <dgm:prSet phldrT="[텍스트]" custT="1"/>
      <dgm:spPr/>
      <dgm:t>
        <a:bodyPr/>
        <a:lstStyle/>
        <a:p>
          <a:pPr latinLnBrk="1"/>
          <a:r>
            <a:rPr lang="en-US" altLang="ko-KR" sz="4400" dirty="0" smtClean="0">
              <a:latin typeface="Courier New" panose="02070309020205020404" pitchFamily="49" charset="0"/>
              <a:cs typeface="Courier New" panose="02070309020205020404" pitchFamily="49" charset="0"/>
            </a:rPr>
            <a:t>Form</a:t>
          </a:r>
          <a:endParaRPr lang="ko-KR" altLang="en-US" sz="65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3213E70B-5199-46DE-A39C-98DBAEF6C823}" type="par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4754B442-AAA8-44F7-8B1B-F54505AC8EFF}" type="sib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5FED3AD9-86D4-4484-9892-F86F5EABCC1B}">
      <dgm:prSet phldrT="[텍스트]" custT="1"/>
      <dgm:spPr/>
      <dgm:t>
        <a:bodyPr/>
        <a:lstStyle/>
        <a:p>
          <a:pPr latinLnBrk="1"/>
          <a:r>
            <a:rPr lang="en-US" altLang="ko-KR" sz="4400" dirty="0" smtClean="0">
              <a:latin typeface="Courier New" panose="02070309020205020404" pitchFamily="49" charset="0"/>
              <a:cs typeface="Courier New" panose="02070309020205020404" pitchFamily="49" charset="0"/>
            </a:rPr>
            <a:t>update()</a:t>
          </a:r>
        </a:p>
        <a:p>
          <a:pPr latinLnBrk="1"/>
          <a:r>
            <a:rPr lang="en-US" altLang="ko-KR" sz="1800" dirty="0" smtClean="0">
              <a:latin typeface="Courier New" panose="02070309020205020404" pitchFamily="49" charset="0"/>
              <a:cs typeface="Courier New" panose="02070309020205020404" pitchFamily="49" charset="0"/>
            </a:rPr>
            <a:t>: synchronize view with data</a:t>
          </a:r>
          <a:endParaRPr lang="ko-KR" altLang="en-US" sz="18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1A83DFBD-2C53-4D36-BB28-106E51812AAF}" type="par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AA9EE997-A1A1-47E4-8FEB-5100838A20DA}" type="sib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3A0E5530-59C4-4984-B27E-07ACA0279933}">
      <dgm:prSet phldrT="[텍스트]" custT="1"/>
      <dgm:spPr/>
      <dgm:t>
        <a:bodyPr/>
        <a:lstStyle/>
        <a:p>
          <a:pPr latinLnBrk="1"/>
          <a:r>
            <a:rPr lang="en-US" altLang="ko-KR" sz="3600" dirty="0" smtClean="0">
              <a:latin typeface="Courier New" panose="02070309020205020404" pitchFamily="49" charset="0"/>
              <a:cs typeface="Courier New" panose="02070309020205020404" pitchFamily="49" charset="0"/>
            </a:rPr>
            <a:t>Popups,</a:t>
          </a:r>
        </a:p>
        <a:p>
          <a:pPr latinLnBrk="1"/>
          <a:r>
            <a:rPr lang="en-US" altLang="ko-KR" sz="3600" dirty="0" smtClean="0">
              <a:latin typeface="Courier New" panose="02070309020205020404" pitchFamily="49" charset="0"/>
              <a:cs typeface="Courier New" panose="02070309020205020404" pitchFamily="49" charset="0"/>
            </a:rPr>
            <a:t>Labels</a:t>
          </a:r>
        </a:p>
      </dgm:t>
    </dgm:pt>
    <dgm:pt modelId="{5F90CCDD-F8FA-4AC8-8194-92B002C5A442}" type="parTrans" cxnId="{B0417213-4EA0-4652-9D93-B387FF6F663D}">
      <dgm:prSet/>
      <dgm:spPr/>
      <dgm:t>
        <a:bodyPr/>
        <a:lstStyle/>
        <a:p>
          <a:pPr latinLnBrk="1"/>
          <a:endParaRPr lang="ko-KR" altLang="en-US"/>
        </a:p>
      </dgm:t>
    </dgm:pt>
    <dgm:pt modelId="{0DFFE4E4-EF6A-4327-A0D5-C81A6F0EB112}" type="sibTrans" cxnId="{B0417213-4EA0-4652-9D93-B387FF6F663D}">
      <dgm:prSet/>
      <dgm:spPr/>
      <dgm:t>
        <a:bodyPr/>
        <a:lstStyle/>
        <a:p>
          <a:pPr latinLnBrk="1"/>
          <a:endParaRPr lang="ko-KR" altLang="en-US"/>
        </a:p>
      </dgm:t>
    </dgm:pt>
    <dgm:pt modelId="{9149C5F5-44BE-411E-AC6A-D249EBCDB472}" type="pres">
      <dgm:prSet presAssocID="{FECA93E5-8AE4-4BC6-A1A9-7F0E838A1E9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088F1E-3EE0-4DDD-A8F4-9101B80E010F}" type="pres">
      <dgm:prSet presAssocID="{3C579DCE-AB79-4AFE-AF12-0CF77AB4FF06}" presName="hierRoot1" presStyleCnt="0">
        <dgm:presLayoutVars>
          <dgm:hierBranch val="init"/>
        </dgm:presLayoutVars>
      </dgm:prSet>
      <dgm:spPr/>
    </dgm:pt>
    <dgm:pt modelId="{34A7DB9B-A683-488B-AE23-51655C782528}" type="pres">
      <dgm:prSet presAssocID="{3C579DCE-AB79-4AFE-AF12-0CF77AB4FF06}" presName="rootComposite1" presStyleCnt="0"/>
      <dgm:spPr/>
    </dgm:pt>
    <dgm:pt modelId="{55B1037C-FDEF-4999-83C6-A76A52C3953B}" type="pres">
      <dgm:prSet presAssocID="{3C579DCE-AB79-4AFE-AF12-0CF77AB4FF06}" presName="rootText1" presStyleLbl="node0" presStyleIdx="0" presStyleCnt="1" custScaleX="67805" custScaleY="41161" custLinFactNeighborY="-1702">
        <dgm:presLayoutVars>
          <dgm:chPref val="3"/>
        </dgm:presLayoutVars>
      </dgm:prSet>
      <dgm:spPr/>
    </dgm:pt>
    <dgm:pt modelId="{78462685-FF09-4DB6-8549-6BFF13CDA528}" type="pres">
      <dgm:prSet presAssocID="{3C579DCE-AB79-4AFE-AF12-0CF77AB4FF06}" presName="rootConnector1" presStyleLbl="node1" presStyleIdx="0" presStyleCnt="0"/>
      <dgm:spPr/>
    </dgm:pt>
    <dgm:pt modelId="{69120DF6-CB93-41F9-89F1-67573A96A8B4}" type="pres">
      <dgm:prSet presAssocID="{3C579DCE-AB79-4AFE-AF12-0CF77AB4FF06}" presName="hierChild2" presStyleCnt="0"/>
      <dgm:spPr/>
    </dgm:pt>
    <dgm:pt modelId="{3E9B1D7A-0B24-4DA9-83C0-20733FD7F3BA}" type="pres">
      <dgm:prSet presAssocID="{1A83DFBD-2C53-4D36-BB28-106E51812AAF}" presName="Name37" presStyleLbl="parChTrans1D2" presStyleIdx="0" presStyleCnt="2"/>
      <dgm:spPr/>
    </dgm:pt>
    <dgm:pt modelId="{40D76F80-CB1F-4852-91C5-0356257E2022}" type="pres">
      <dgm:prSet presAssocID="{5FED3AD9-86D4-4484-9892-F86F5EABCC1B}" presName="hierRoot2" presStyleCnt="0">
        <dgm:presLayoutVars>
          <dgm:hierBranch val="init"/>
        </dgm:presLayoutVars>
      </dgm:prSet>
      <dgm:spPr/>
    </dgm:pt>
    <dgm:pt modelId="{E35704B4-916C-4FB5-B2D1-F1DA85EE1FC5}" type="pres">
      <dgm:prSet presAssocID="{5FED3AD9-86D4-4484-9892-F86F5EABCC1B}" presName="rootComposite" presStyleCnt="0"/>
      <dgm:spPr/>
    </dgm:pt>
    <dgm:pt modelId="{BB452F7E-3870-4E84-88CA-11045AB92494}" type="pres">
      <dgm:prSet presAssocID="{5FED3AD9-86D4-4484-9892-F86F5EABCC1B}" presName="rootText" presStyleLbl="node2" presStyleIdx="0" presStyleCnt="2" custScaleX="80895" custScaleY="43382" custLinFactNeighborX="60249" custLinFactNeighborY="-571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F6837B-5A5A-4D9C-AC23-DD0177543DF6}" type="pres">
      <dgm:prSet presAssocID="{5FED3AD9-86D4-4484-9892-F86F5EABCC1B}" presName="rootConnector" presStyleLbl="node2" presStyleIdx="0" presStyleCnt="2"/>
      <dgm:spPr/>
    </dgm:pt>
    <dgm:pt modelId="{35F0D7C6-A0C3-4879-A873-922CDA2126A9}" type="pres">
      <dgm:prSet presAssocID="{5FED3AD9-86D4-4484-9892-F86F5EABCC1B}" presName="hierChild4" presStyleCnt="0"/>
      <dgm:spPr/>
    </dgm:pt>
    <dgm:pt modelId="{01AF9613-ABB5-4CE0-B2FE-A4D71E3A5BB2}" type="pres">
      <dgm:prSet presAssocID="{5FED3AD9-86D4-4484-9892-F86F5EABCC1B}" presName="hierChild5" presStyleCnt="0"/>
      <dgm:spPr/>
    </dgm:pt>
    <dgm:pt modelId="{73B9AEE7-63C1-4A5B-AE8D-D3A0088C2133}" type="pres">
      <dgm:prSet presAssocID="{5F90CCDD-F8FA-4AC8-8194-92B002C5A442}" presName="Name37" presStyleLbl="parChTrans1D2" presStyleIdx="1" presStyleCnt="2"/>
      <dgm:spPr/>
    </dgm:pt>
    <dgm:pt modelId="{B8B16894-05EC-45FC-BA1F-52FDC8E43FCA}" type="pres">
      <dgm:prSet presAssocID="{3A0E5530-59C4-4984-B27E-07ACA0279933}" presName="hierRoot2" presStyleCnt="0">
        <dgm:presLayoutVars>
          <dgm:hierBranch val="init"/>
        </dgm:presLayoutVars>
      </dgm:prSet>
      <dgm:spPr/>
    </dgm:pt>
    <dgm:pt modelId="{D5A52C5C-DF60-422F-9BCB-833AC05297BC}" type="pres">
      <dgm:prSet presAssocID="{3A0E5530-59C4-4984-B27E-07ACA0279933}" presName="rootComposite" presStyleCnt="0"/>
      <dgm:spPr/>
    </dgm:pt>
    <dgm:pt modelId="{E2DEE7D8-98FD-4CC4-8A0C-03279357893F}" type="pres">
      <dgm:prSet presAssocID="{3A0E5530-59C4-4984-B27E-07ACA0279933}" presName="rootText" presStyleLbl="node2" presStyleIdx="1" presStyleCnt="2" custScaleX="42105" custScaleY="42295" custLinFactNeighborX="-98775" custLinFactNeighborY="-3932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BF86B64-D1CC-46FE-88EF-BE5B7B0A9A66}" type="pres">
      <dgm:prSet presAssocID="{3A0E5530-59C4-4984-B27E-07ACA0279933}" presName="rootConnector" presStyleLbl="node2" presStyleIdx="1" presStyleCnt="2"/>
      <dgm:spPr/>
    </dgm:pt>
    <dgm:pt modelId="{4A519A85-3920-4271-846B-C5355CF00F3A}" type="pres">
      <dgm:prSet presAssocID="{3A0E5530-59C4-4984-B27E-07ACA0279933}" presName="hierChild4" presStyleCnt="0"/>
      <dgm:spPr/>
    </dgm:pt>
    <dgm:pt modelId="{0E11BEB4-C467-4032-BF5B-D8AC48BC9D1F}" type="pres">
      <dgm:prSet presAssocID="{3A0E5530-59C4-4984-B27E-07ACA0279933}" presName="hierChild5" presStyleCnt="0"/>
      <dgm:spPr/>
    </dgm:pt>
    <dgm:pt modelId="{C539EF95-DECB-4821-A6D4-56A62C2E0458}" type="pres">
      <dgm:prSet presAssocID="{3C579DCE-AB79-4AFE-AF12-0CF77AB4FF06}" presName="hierChild3" presStyleCnt="0"/>
      <dgm:spPr/>
    </dgm:pt>
  </dgm:ptLst>
  <dgm:cxnLst>
    <dgm:cxn modelId="{9BFC69E4-9E08-4C80-A3B2-AA4DA4BB7AF9}" type="presOf" srcId="{3A0E5530-59C4-4984-B27E-07ACA0279933}" destId="{FBF86B64-D1CC-46FE-88EF-BE5B7B0A9A66}" srcOrd="1" destOrd="0" presId="urn:microsoft.com/office/officeart/2005/8/layout/orgChart1"/>
    <dgm:cxn modelId="{637CB89B-C946-4F52-8C99-F3A406AFDEAD}" srcId="{3C579DCE-AB79-4AFE-AF12-0CF77AB4FF06}" destId="{5FED3AD9-86D4-4484-9892-F86F5EABCC1B}" srcOrd="0" destOrd="0" parTransId="{1A83DFBD-2C53-4D36-BB28-106E51812AAF}" sibTransId="{AA9EE997-A1A1-47E4-8FEB-5100838A20DA}"/>
    <dgm:cxn modelId="{94F5FF4E-DC18-4C9D-BF1B-D7A06609706A}" type="presOf" srcId="{FECA93E5-8AE4-4BC6-A1A9-7F0E838A1E9F}" destId="{9149C5F5-44BE-411E-AC6A-D249EBCDB472}" srcOrd="0" destOrd="0" presId="urn:microsoft.com/office/officeart/2005/8/layout/orgChart1"/>
    <dgm:cxn modelId="{DBC6926C-177D-4E57-B4D9-E8ED88E00A35}" srcId="{FECA93E5-8AE4-4BC6-A1A9-7F0E838A1E9F}" destId="{3C579DCE-AB79-4AFE-AF12-0CF77AB4FF06}" srcOrd="0" destOrd="0" parTransId="{3213E70B-5199-46DE-A39C-98DBAEF6C823}" sibTransId="{4754B442-AAA8-44F7-8B1B-F54505AC8EFF}"/>
    <dgm:cxn modelId="{B0417213-4EA0-4652-9D93-B387FF6F663D}" srcId="{3C579DCE-AB79-4AFE-AF12-0CF77AB4FF06}" destId="{3A0E5530-59C4-4984-B27E-07ACA0279933}" srcOrd="1" destOrd="0" parTransId="{5F90CCDD-F8FA-4AC8-8194-92B002C5A442}" sibTransId="{0DFFE4E4-EF6A-4327-A0D5-C81A6F0EB112}"/>
    <dgm:cxn modelId="{55273734-BA7B-469C-84BC-CB083C4D5C19}" type="presOf" srcId="{3C579DCE-AB79-4AFE-AF12-0CF77AB4FF06}" destId="{78462685-FF09-4DB6-8549-6BFF13CDA528}" srcOrd="1" destOrd="0" presId="urn:microsoft.com/office/officeart/2005/8/layout/orgChart1"/>
    <dgm:cxn modelId="{19DE283D-BC09-42D2-9BB3-E32403A1C043}" type="presOf" srcId="{5FED3AD9-86D4-4484-9892-F86F5EABCC1B}" destId="{BB452F7E-3870-4E84-88CA-11045AB92494}" srcOrd="0" destOrd="0" presId="urn:microsoft.com/office/officeart/2005/8/layout/orgChart1"/>
    <dgm:cxn modelId="{244419DC-622C-45EB-A2EB-16782A68407D}" type="presOf" srcId="{5F90CCDD-F8FA-4AC8-8194-92B002C5A442}" destId="{73B9AEE7-63C1-4A5B-AE8D-D3A0088C2133}" srcOrd="0" destOrd="0" presId="urn:microsoft.com/office/officeart/2005/8/layout/orgChart1"/>
    <dgm:cxn modelId="{808666F8-E9B2-4940-BB3C-9D4AF8AA33C2}" type="presOf" srcId="{3A0E5530-59C4-4984-B27E-07ACA0279933}" destId="{E2DEE7D8-98FD-4CC4-8A0C-03279357893F}" srcOrd="0" destOrd="0" presId="urn:microsoft.com/office/officeart/2005/8/layout/orgChart1"/>
    <dgm:cxn modelId="{D37C918A-8CE3-4B1E-A723-E50E6210040D}" type="presOf" srcId="{5FED3AD9-86D4-4484-9892-F86F5EABCC1B}" destId="{C3F6837B-5A5A-4D9C-AC23-DD0177543DF6}" srcOrd="1" destOrd="0" presId="urn:microsoft.com/office/officeart/2005/8/layout/orgChart1"/>
    <dgm:cxn modelId="{755FDEAE-C380-4BAD-B2DB-582D25BC92D6}" type="presOf" srcId="{3C579DCE-AB79-4AFE-AF12-0CF77AB4FF06}" destId="{55B1037C-FDEF-4999-83C6-A76A52C3953B}" srcOrd="0" destOrd="0" presId="urn:microsoft.com/office/officeart/2005/8/layout/orgChart1"/>
    <dgm:cxn modelId="{9ACC225F-DE12-4309-9DE7-DFE44EA844F1}" type="presOf" srcId="{1A83DFBD-2C53-4D36-BB28-106E51812AAF}" destId="{3E9B1D7A-0B24-4DA9-83C0-20733FD7F3BA}" srcOrd="0" destOrd="0" presId="urn:microsoft.com/office/officeart/2005/8/layout/orgChart1"/>
    <dgm:cxn modelId="{7F5E64A1-0CAF-47E0-9201-1BB43AC6FC6E}" type="presParOf" srcId="{9149C5F5-44BE-411E-AC6A-D249EBCDB472}" destId="{CB088F1E-3EE0-4DDD-A8F4-9101B80E010F}" srcOrd="0" destOrd="0" presId="urn:microsoft.com/office/officeart/2005/8/layout/orgChart1"/>
    <dgm:cxn modelId="{771889CC-BAB8-4422-824A-AD0331D6CDCE}" type="presParOf" srcId="{CB088F1E-3EE0-4DDD-A8F4-9101B80E010F}" destId="{34A7DB9B-A683-488B-AE23-51655C782528}" srcOrd="0" destOrd="0" presId="urn:microsoft.com/office/officeart/2005/8/layout/orgChart1"/>
    <dgm:cxn modelId="{2700664A-B156-4664-AC63-016DABB790FA}" type="presParOf" srcId="{34A7DB9B-A683-488B-AE23-51655C782528}" destId="{55B1037C-FDEF-4999-83C6-A76A52C3953B}" srcOrd="0" destOrd="0" presId="urn:microsoft.com/office/officeart/2005/8/layout/orgChart1"/>
    <dgm:cxn modelId="{65CE0146-227E-4593-9DC3-3CAC6F46F894}" type="presParOf" srcId="{34A7DB9B-A683-488B-AE23-51655C782528}" destId="{78462685-FF09-4DB6-8549-6BFF13CDA528}" srcOrd="1" destOrd="0" presId="urn:microsoft.com/office/officeart/2005/8/layout/orgChart1"/>
    <dgm:cxn modelId="{955AB4E0-4B60-4EAF-9DCC-75C810C27ED1}" type="presParOf" srcId="{CB088F1E-3EE0-4DDD-A8F4-9101B80E010F}" destId="{69120DF6-CB93-41F9-89F1-67573A96A8B4}" srcOrd="1" destOrd="0" presId="urn:microsoft.com/office/officeart/2005/8/layout/orgChart1"/>
    <dgm:cxn modelId="{3A654C15-2351-4DFF-8555-EE9DBB2340FF}" type="presParOf" srcId="{69120DF6-CB93-41F9-89F1-67573A96A8B4}" destId="{3E9B1D7A-0B24-4DA9-83C0-20733FD7F3BA}" srcOrd="0" destOrd="0" presId="urn:microsoft.com/office/officeart/2005/8/layout/orgChart1"/>
    <dgm:cxn modelId="{E0E5F6F8-1475-4F7C-88F2-D1AB84D1EA4A}" type="presParOf" srcId="{69120DF6-CB93-41F9-89F1-67573A96A8B4}" destId="{40D76F80-CB1F-4852-91C5-0356257E2022}" srcOrd="1" destOrd="0" presId="urn:microsoft.com/office/officeart/2005/8/layout/orgChart1"/>
    <dgm:cxn modelId="{50B2017D-CF29-486C-8FE1-E05CBBDC57F6}" type="presParOf" srcId="{40D76F80-CB1F-4852-91C5-0356257E2022}" destId="{E35704B4-916C-4FB5-B2D1-F1DA85EE1FC5}" srcOrd="0" destOrd="0" presId="urn:microsoft.com/office/officeart/2005/8/layout/orgChart1"/>
    <dgm:cxn modelId="{29947870-03AA-47BA-989A-154EF38F9E29}" type="presParOf" srcId="{E35704B4-916C-4FB5-B2D1-F1DA85EE1FC5}" destId="{BB452F7E-3870-4E84-88CA-11045AB92494}" srcOrd="0" destOrd="0" presId="urn:microsoft.com/office/officeart/2005/8/layout/orgChart1"/>
    <dgm:cxn modelId="{90C0D478-663E-428F-B484-7A62A33266C3}" type="presParOf" srcId="{E35704B4-916C-4FB5-B2D1-F1DA85EE1FC5}" destId="{C3F6837B-5A5A-4D9C-AC23-DD0177543DF6}" srcOrd="1" destOrd="0" presId="urn:microsoft.com/office/officeart/2005/8/layout/orgChart1"/>
    <dgm:cxn modelId="{D73682AE-FC5A-4240-A991-02033759D6A2}" type="presParOf" srcId="{40D76F80-CB1F-4852-91C5-0356257E2022}" destId="{35F0D7C6-A0C3-4879-A873-922CDA2126A9}" srcOrd="1" destOrd="0" presId="urn:microsoft.com/office/officeart/2005/8/layout/orgChart1"/>
    <dgm:cxn modelId="{08D48B8D-43EE-4F88-AF71-2C15356254CE}" type="presParOf" srcId="{40D76F80-CB1F-4852-91C5-0356257E2022}" destId="{01AF9613-ABB5-4CE0-B2FE-A4D71E3A5BB2}" srcOrd="2" destOrd="0" presId="urn:microsoft.com/office/officeart/2005/8/layout/orgChart1"/>
    <dgm:cxn modelId="{39DDFB1D-71FC-469E-AD00-EFACB238A6F5}" type="presParOf" srcId="{69120DF6-CB93-41F9-89F1-67573A96A8B4}" destId="{73B9AEE7-63C1-4A5B-AE8D-D3A0088C2133}" srcOrd="2" destOrd="0" presId="urn:microsoft.com/office/officeart/2005/8/layout/orgChart1"/>
    <dgm:cxn modelId="{2905F5F9-8D45-4138-9765-DE18670EDE1A}" type="presParOf" srcId="{69120DF6-CB93-41F9-89F1-67573A96A8B4}" destId="{B8B16894-05EC-45FC-BA1F-52FDC8E43FCA}" srcOrd="3" destOrd="0" presId="urn:microsoft.com/office/officeart/2005/8/layout/orgChart1"/>
    <dgm:cxn modelId="{21C6A58F-A43F-4BEA-B3A3-93A0B3508C95}" type="presParOf" srcId="{B8B16894-05EC-45FC-BA1F-52FDC8E43FCA}" destId="{D5A52C5C-DF60-422F-9BCB-833AC05297BC}" srcOrd="0" destOrd="0" presId="urn:microsoft.com/office/officeart/2005/8/layout/orgChart1"/>
    <dgm:cxn modelId="{06C9D0E8-22FB-426D-BDA6-44D7D26BEA8B}" type="presParOf" srcId="{D5A52C5C-DF60-422F-9BCB-833AC05297BC}" destId="{E2DEE7D8-98FD-4CC4-8A0C-03279357893F}" srcOrd="0" destOrd="0" presId="urn:microsoft.com/office/officeart/2005/8/layout/orgChart1"/>
    <dgm:cxn modelId="{9E2F6E9A-4A63-43CB-8F2E-03DE60F9B619}" type="presParOf" srcId="{D5A52C5C-DF60-422F-9BCB-833AC05297BC}" destId="{FBF86B64-D1CC-46FE-88EF-BE5B7B0A9A66}" srcOrd="1" destOrd="0" presId="urn:microsoft.com/office/officeart/2005/8/layout/orgChart1"/>
    <dgm:cxn modelId="{072F3BB5-76F7-4B5A-9E0D-A244AEB0DF5B}" type="presParOf" srcId="{B8B16894-05EC-45FC-BA1F-52FDC8E43FCA}" destId="{4A519A85-3920-4271-846B-C5355CF00F3A}" srcOrd="1" destOrd="0" presId="urn:microsoft.com/office/officeart/2005/8/layout/orgChart1"/>
    <dgm:cxn modelId="{50C9A742-7D0F-4DBD-8A18-992F7E64F246}" type="presParOf" srcId="{B8B16894-05EC-45FC-BA1F-52FDC8E43FCA}" destId="{0E11BEB4-C467-4032-BF5B-D8AC48BC9D1F}" srcOrd="2" destOrd="0" presId="urn:microsoft.com/office/officeart/2005/8/layout/orgChart1"/>
    <dgm:cxn modelId="{D9DFFB40-2E83-4C91-9058-72233B3FC8A6}" type="presParOf" srcId="{CB088F1E-3EE0-4DDD-A8F4-9101B80E010F}" destId="{C539EF95-DECB-4821-A6D4-56A62C2E045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ECA93E5-8AE4-4BC6-A1A9-7F0E838A1E9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C579DCE-AB79-4AFE-AF12-0CF77AB4FF06}">
      <dgm:prSet phldrT="[텍스트]" custT="1"/>
      <dgm:spPr/>
      <dgm:t>
        <a:bodyPr/>
        <a:lstStyle/>
        <a:p>
          <a:pPr latinLnBrk="1"/>
          <a:r>
            <a:rPr lang="en-US" altLang="ko-KR" sz="4000" dirty="0" smtClean="0">
              <a:latin typeface="Courier New" panose="02070309020205020404" pitchFamily="49" charset="0"/>
              <a:cs typeface="Courier New" panose="02070309020205020404" pitchFamily="49" charset="0"/>
            </a:rPr>
            <a:t>Game</a:t>
          </a:r>
          <a:endParaRPr lang="ko-KR" altLang="en-US" sz="65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3213E70B-5199-46DE-A39C-98DBAEF6C823}" type="par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4754B442-AAA8-44F7-8B1B-F54505AC8EFF}" type="sibTrans" cxnId="{DBC6926C-177D-4E57-B4D9-E8ED88E00A35}">
      <dgm:prSet/>
      <dgm:spPr/>
      <dgm:t>
        <a:bodyPr/>
        <a:lstStyle/>
        <a:p>
          <a:pPr latinLnBrk="1"/>
          <a:endParaRPr lang="ko-KR" altLang="en-US"/>
        </a:p>
      </dgm:t>
    </dgm:pt>
    <dgm:pt modelId="{5FED3AD9-86D4-4484-9892-F86F5EABCC1B}">
      <dgm:prSet phldrT="[텍스트]" custT="1"/>
      <dgm:spPr/>
      <dgm:t>
        <a:bodyPr/>
        <a:lstStyle/>
        <a:p>
          <a:pPr latinLnBrk="1"/>
          <a:r>
            <a:rPr lang="en-US" altLang="ko-KR" sz="24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initGame</a:t>
          </a:r>
          <a:r>
            <a:rPr lang="en-US" altLang="ko-KR" sz="2400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  <a:p>
          <a:pPr latinLnBrk="1"/>
          <a:r>
            <a:rPr lang="en-US" altLang="ko-KR" sz="2000" dirty="0" smtClean="0">
              <a:latin typeface="Courier New" panose="02070309020205020404" pitchFamily="49" charset="0"/>
              <a:cs typeface="Courier New" panose="02070309020205020404" pitchFamily="49" charset="0"/>
            </a:rPr>
            <a:t>: shuffle cards  according to  level</a:t>
          </a:r>
          <a:endParaRPr lang="ko-KR" altLang="en-US" sz="20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1A83DFBD-2C53-4D36-BB28-106E51812AAF}" type="par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AA9EE997-A1A1-47E4-8FEB-5100838A20DA}" type="sibTrans" cxnId="{637CB89B-C946-4F52-8C99-F3A406AFDEAD}">
      <dgm:prSet/>
      <dgm:spPr/>
      <dgm:t>
        <a:bodyPr/>
        <a:lstStyle/>
        <a:p>
          <a:pPr latinLnBrk="1"/>
          <a:endParaRPr lang="ko-KR" altLang="en-US"/>
        </a:p>
      </dgm:t>
    </dgm:pt>
    <dgm:pt modelId="{1E5C4793-F021-4791-B622-C7B6DDD3D8F8}">
      <dgm:prSet phldrT="[텍스트]" custT="1"/>
      <dgm:spPr/>
      <dgm:t>
        <a:bodyPr/>
        <a:lstStyle/>
        <a:p>
          <a:pPr latinLnBrk="1"/>
          <a:r>
            <a:rPr lang="en-US" altLang="ko-KR" sz="27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checkFinish</a:t>
          </a:r>
          <a:r>
            <a:rPr lang="en-US" altLang="ko-KR" sz="2700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  <a:p>
          <a:pPr latinLnBrk="1"/>
          <a:r>
            <a:rPr lang="en-US" altLang="ko-KR" sz="2000" dirty="0" smtClean="0">
              <a:latin typeface="Courier New" panose="02070309020205020404" pitchFamily="49" charset="0"/>
              <a:cs typeface="Courier New" panose="02070309020205020404" pitchFamily="49" charset="0"/>
            </a:rPr>
            <a:t>: check if a stack is finished</a:t>
          </a:r>
          <a:endParaRPr lang="ko-KR" altLang="en-US" sz="2000" dirty="0">
            <a:latin typeface="Courier New" panose="02070309020205020404" pitchFamily="49" charset="0"/>
            <a:cs typeface="Courier New" panose="02070309020205020404" pitchFamily="49" charset="0"/>
          </a:endParaRPr>
        </a:p>
      </dgm:t>
    </dgm:pt>
    <dgm:pt modelId="{53AE78D6-60CF-4D88-B3F1-EB81D89E83DF}" type="parTrans" cxnId="{7B1FDED3-A2BD-45D6-840D-D888776396EB}">
      <dgm:prSet/>
      <dgm:spPr/>
      <dgm:t>
        <a:bodyPr/>
        <a:lstStyle/>
        <a:p>
          <a:pPr latinLnBrk="1"/>
          <a:endParaRPr lang="ko-KR" altLang="en-US"/>
        </a:p>
      </dgm:t>
    </dgm:pt>
    <dgm:pt modelId="{AA135ECE-BF29-42A7-9CE0-79A5439743C4}" type="sibTrans" cxnId="{7B1FDED3-A2BD-45D6-840D-D888776396EB}">
      <dgm:prSet/>
      <dgm:spPr/>
      <dgm:t>
        <a:bodyPr/>
        <a:lstStyle/>
        <a:p>
          <a:pPr latinLnBrk="1"/>
          <a:endParaRPr lang="ko-KR" altLang="en-US"/>
        </a:p>
      </dgm:t>
    </dgm:pt>
    <dgm:pt modelId="{9149C5F5-44BE-411E-AC6A-D249EBCDB472}" type="pres">
      <dgm:prSet presAssocID="{FECA93E5-8AE4-4BC6-A1A9-7F0E838A1E9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088F1E-3EE0-4DDD-A8F4-9101B80E010F}" type="pres">
      <dgm:prSet presAssocID="{3C579DCE-AB79-4AFE-AF12-0CF77AB4FF06}" presName="hierRoot1" presStyleCnt="0">
        <dgm:presLayoutVars>
          <dgm:hierBranch val="init"/>
        </dgm:presLayoutVars>
      </dgm:prSet>
      <dgm:spPr/>
    </dgm:pt>
    <dgm:pt modelId="{34A7DB9B-A683-488B-AE23-51655C782528}" type="pres">
      <dgm:prSet presAssocID="{3C579DCE-AB79-4AFE-AF12-0CF77AB4FF06}" presName="rootComposite1" presStyleCnt="0"/>
      <dgm:spPr/>
    </dgm:pt>
    <dgm:pt modelId="{55B1037C-FDEF-4999-83C6-A76A52C3953B}" type="pres">
      <dgm:prSet presAssocID="{3C579DCE-AB79-4AFE-AF12-0CF77AB4FF06}" presName="rootText1" presStyleLbl="node0" presStyleIdx="0" presStyleCnt="1" custLinFactNeighborX="1139" custLinFactNeighborY="-1708">
        <dgm:presLayoutVars>
          <dgm:chPref val="3"/>
        </dgm:presLayoutVars>
      </dgm:prSet>
      <dgm:spPr/>
    </dgm:pt>
    <dgm:pt modelId="{78462685-FF09-4DB6-8549-6BFF13CDA528}" type="pres">
      <dgm:prSet presAssocID="{3C579DCE-AB79-4AFE-AF12-0CF77AB4FF06}" presName="rootConnector1" presStyleLbl="node1" presStyleIdx="0" presStyleCnt="0"/>
      <dgm:spPr/>
    </dgm:pt>
    <dgm:pt modelId="{69120DF6-CB93-41F9-89F1-67573A96A8B4}" type="pres">
      <dgm:prSet presAssocID="{3C579DCE-AB79-4AFE-AF12-0CF77AB4FF06}" presName="hierChild2" presStyleCnt="0"/>
      <dgm:spPr/>
    </dgm:pt>
    <dgm:pt modelId="{3E9B1D7A-0B24-4DA9-83C0-20733FD7F3BA}" type="pres">
      <dgm:prSet presAssocID="{1A83DFBD-2C53-4D36-BB28-106E51812AAF}" presName="Name37" presStyleLbl="parChTrans1D2" presStyleIdx="0" presStyleCnt="2"/>
      <dgm:spPr/>
    </dgm:pt>
    <dgm:pt modelId="{40D76F80-CB1F-4852-91C5-0356257E2022}" type="pres">
      <dgm:prSet presAssocID="{5FED3AD9-86D4-4484-9892-F86F5EABCC1B}" presName="hierRoot2" presStyleCnt="0">
        <dgm:presLayoutVars>
          <dgm:hierBranch val="init"/>
        </dgm:presLayoutVars>
      </dgm:prSet>
      <dgm:spPr/>
    </dgm:pt>
    <dgm:pt modelId="{E35704B4-916C-4FB5-B2D1-F1DA85EE1FC5}" type="pres">
      <dgm:prSet presAssocID="{5FED3AD9-86D4-4484-9892-F86F5EABCC1B}" presName="rootComposite" presStyleCnt="0"/>
      <dgm:spPr/>
    </dgm:pt>
    <dgm:pt modelId="{BB452F7E-3870-4E84-88CA-11045AB92494}" type="pres">
      <dgm:prSet presAssocID="{5FED3AD9-86D4-4484-9892-F86F5EABCC1B}" presName="rootText" presStyleLbl="node2" presStyleIdx="0" presStyleCnt="2" custScaleX="124787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F6837B-5A5A-4D9C-AC23-DD0177543DF6}" type="pres">
      <dgm:prSet presAssocID="{5FED3AD9-86D4-4484-9892-F86F5EABCC1B}" presName="rootConnector" presStyleLbl="node2" presStyleIdx="0" presStyleCnt="2"/>
      <dgm:spPr/>
    </dgm:pt>
    <dgm:pt modelId="{35F0D7C6-A0C3-4879-A873-922CDA2126A9}" type="pres">
      <dgm:prSet presAssocID="{5FED3AD9-86D4-4484-9892-F86F5EABCC1B}" presName="hierChild4" presStyleCnt="0"/>
      <dgm:spPr/>
    </dgm:pt>
    <dgm:pt modelId="{01AF9613-ABB5-4CE0-B2FE-A4D71E3A5BB2}" type="pres">
      <dgm:prSet presAssocID="{5FED3AD9-86D4-4484-9892-F86F5EABCC1B}" presName="hierChild5" presStyleCnt="0"/>
      <dgm:spPr/>
    </dgm:pt>
    <dgm:pt modelId="{E714B5E5-70E2-4371-9A67-F403C0520E92}" type="pres">
      <dgm:prSet presAssocID="{53AE78D6-60CF-4D88-B3F1-EB81D89E83DF}" presName="Name37" presStyleLbl="parChTrans1D2" presStyleIdx="1" presStyleCnt="2"/>
      <dgm:spPr/>
    </dgm:pt>
    <dgm:pt modelId="{DA6241FC-B514-4FF4-91DF-E6599DC09D96}" type="pres">
      <dgm:prSet presAssocID="{1E5C4793-F021-4791-B622-C7B6DDD3D8F8}" presName="hierRoot2" presStyleCnt="0">
        <dgm:presLayoutVars>
          <dgm:hierBranch val="init"/>
        </dgm:presLayoutVars>
      </dgm:prSet>
      <dgm:spPr/>
    </dgm:pt>
    <dgm:pt modelId="{B7D11FF9-1691-48EA-96E1-C2FDB18256CC}" type="pres">
      <dgm:prSet presAssocID="{1E5C4793-F021-4791-B622-C7B6DDD3D8F8}" presName="rootComposite" presStyleCnt="0"/>
      <dgm:spPr/>
    </dgm:pt>
    <dgm:pt modelId="{F4A6F27F-0963-42A2-860E-196DFDF9AD14}" type="pres">
      <dgm:prSet presAssocID="{1E5C4793-F021-4791-B622-C7B6DDD3D8F8}" presName="rootText" presStyleLbl="node2" presStyleIdx="1" presStyleCnt="2" custScaleX="171036">
        <dgm:presLayoutVars>
          <dgm:chPref val="3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3094F52-51E8-4933-8BE3-FC988EC04923}" type="pres">
      <dgm:prSet presAssocID="{1E5C4793-F021-4791-B622-C7B6DDD3D8F8}" presName="rootConnector" presStyleLbl="node2" presStyleIdx="1" presStyleCnt="2"/>
      <dgm:spPr/>
    </dgm:pt>
    <dgm:pt modelId="{03817E60-64E8-4D40-A25B-F70E430EB1EF}" type="pres">
      <dgm:prSet presAssocID="{1E5C4793-F021-4791-B622-C7B6DDD3D8F8}" presName="hierChild4" presStyleCnt="0"/>
      <dgm:spPr/>
    </dgm:pt>
    <dgm:pt modelId="{68AA4D52-C551-49A0-8B68-C14F0CF734AB}" type="pres">
      <dgm:prSet presAssocID="{1E5C4793-F021-4791-B622-C7B6DDD3D8F8}" presName="hierChild5" presStyleCnt="0"/>
      <dgm:spPr/>
    </dgm:pt>
    <dgm:pt modelId="{C539EF95-DECB-4821-A6D4-56A62C2E0458}" type="pres">
      <dgm:prSet presAssocID="{3C579DCE-AB79-4AFE-AF12-0CF77AB4FF06}" presName="hierChild3" presStyleCnt="0"/>
      <dgm:spPr/>
    </dgm:pt>
  </dgm:ptLst>
  <dgm:cxnLst>
    <dgm:cxn modelId="{02B1B8F8-450B-47E6-92F9-4D796A41B2D0}" type="presOf" srcId="{1E5C4793-F021-4791-B622-C7B6DDD3D8F8}" destId="{83094F52-51E8-4933-8BE3-FC988EC04923}" srcOrd="1" destOrd="0" presId="urn:microsoft.com/office/officeart/2005/8/layout/orgChart1"/>
    <dgm:cxn modelId="{55273734-BA7B-469C-84BC-CB083C4D5C19}" type="presOf" srcId="{3C579DCE-AB79-4AFE-AF12-0CF77AB4FF06}" destId="{78462685-FF09-4DB6-8549-6BFF13CDA528}" srcOrd="1" destOrd="0" presId="urn:microsoft.com/office/officeart/2005/8/layout/orgChart1"/>
    <dgm:cxn modelId="{DBC6926C-177D-4E57-B4D9-E8ED88E00A35}" srcId="{FECA93E5-8AE4-4BC6-A1A9-7F0E838A1E9F}" destId="{3C579DCE-AB79-4AFE-AF12-0CF77AB4FF06}" srcOrd="0" destOrd="0" parTransId="{3213E70B-5199-46DE-A39C-98DBAEF6C823}" sibTransId="{4754B442-AAA8-44F7-8B1B-F54505AC8EFF}"/>
    <dgm:cxn modelId="{7B1FDED3-A2BD-45D6-840D-D888776396EB}" srcId="{3C579DCE-AB79-4AFE-AF12-0CF77AB4FF06}" destId="{1E5C4793-F021-4791-B622-C7B6DDD3D8F8}" srcOrd="1" destOrd="0" parTransId="{53AE78D6-60CF-4D88-B3F1-EB81D89E83DF}" sibTransId="{AA135ECE-BF29-42A7-9CE0-79A5439743C4}"/>
    <dgm:cxn modelId="{9ACC225F-DE12-4309-9DE7-DFE44EA844F1}" type="presOf" srcId="{1A83DFBD-2C53-4D36-BB28-106E51812AAF}" destId="{3E9B1D7A-0B24-4DA9-83C0-20733FD7F3BA}" srcOrd="0" destOrd="0" presId="urn:microsoft.com/office/officeart/2005/8/layout/orgChart1"/>
    <dgm:cxn modelId="{D37C918A-8CE3-4B1E-A723-E50E6210040D}" type="presOf" srcId="{5FED3AD9-86D4-4484-9892-F86F5EABCC1B}" destId="{C3F6837B-5A5A-4D9C-AC23-DD0177543DF6}" srcOrd="1" destOrd="0" presId="urn:microsoft.com/office/officeart/2005/8/layout/orgChart1"/>
    <dgm:cxn modelId="{755FDEAE-C380-4BAD-B2DB-582D25BC92D6}" type="presOf" srcId="{3C579DCE-AB79-4AFE-AF12-0CF77AB4FF06}" destId="{55B1037C-FDEF-4999-83C6-A76A52C3953B}" srcOrd="0" destOrd="0" presId="urn:microsoft.com/office/officeart/2005/8/layout/orgChart1"/>
    <dgm:cxn modelId="{637CB89B-C946-4F52-8C99-F3A406AFDEAD}" srcId="{3C579DCE-AB79-4AFE-AF12-0CF77AB4FF06}" destId="{5FED3AD9-86D4-4484-9892-F86F5EABCC1B}" srcOrd="0" destOrd="0" parTransId="{1A83DFBD-2C53-4D36-BB28-106E51812AAF}" sibTransId="{AA9EE997-A1A1-47E4-8FEB-5100838A20DA}"/>
    <dgm:cxn modelId="{94F5FF4E-DC18-4C9D-BF1B-D7A06609706A}" type="presOf" srcId="{FECA93E5-8AE4-4BC6-A1A9-7F0E838A1E9F}" destId="{9149C5F5-44BE-411E-AC6A-D249EBCDB472}" srcOrd="0" destOrd="0" presId="urn:microsoft.com/office/officeart/2005/8/layout/orgChart1"/>
    <dgm:cxn modelId="{BF260934-1D0B-406A-AFB6-15316004F767}" type="presOf" srcId="{1E5C4793-F021-4791-B622-C7B6DDD3D8F8}" destId="{F4A6F27F-0963-42A2-860E-196DFDF9AD14}" srcOrd="0" destOrd="0" presId="urn:microsoft.com/office/officeart/2005/8/layout/orgChart1"/>
    <dgm:cxn modelId="{19DE283D-BC09-42D2-9BB3-E32403A1C043}" type="presOf" srcId="{5FED3AD9-86D4-4484-9892-F86F5EABCC1B}" destId="{BB452F7E-3870-4E84-88CA-11045AB92494}" srcOrd="0" destOrd="0" presId="urn:microsoft.com/office/officeart/2005/8/layout/orgChart1"/>
    <dgm:cxn modelId="{D5F8301C-9D37-4E2F-ACF6-9A2EF7A07485}" type="presOf" srcId="{53AE78D6-60CF-4D88-B3F1-EB81D89E83DF}" destId="{E714B5E5-70E2-4371-9A67-F403C0520E92}" srcOrd="0" destOrd="0" presId="urn:microsoft.com/office/officeart/2005/8/layout/orgChart1"/>
    <dgm:cxn modelId="{7F5E64A1-0CAF-47E0-9201-1BB43AC6FC6E}" type="presParOf" srcId="{9149C5F5-44BE-411E-AC6A-D249EBCDB472}" destId="{CB088F1E-3EE0-4DDD-A8F4-9101B80E010F}" srcOrd="0" destOrd="0" presId="urn:microsoft.com/office/officeart/2005/8/layout/orgChart1"/>
    <dgm:cxn modelId="{771889CC-BAB8-4422-824A-AD0331D6CDCE}" type="presParOf" srcId="{CB088F1E-3EE0-4DDD-A8F4-9101B80E010F}" destId="{34A7DB9B-A683-488B-AE23-51655C782528}" srcOrd="0" destOrd="0" presId="urn:microsoft.com/office/officeart/2005/8/layout/orgChart1"/>
    <dgm:cxn modelId="{2700664A-B156-4664-AC63-016DABB790FA}" type="presParOf" srcId="{34A7DB9B-A683-488B-AE23-51655C782528}" destId="{55B1037C-FDEF-4999-83C6-A76A52C3953B}" srcOrd="0" destOrd="0" presId="urn:microsoft.com/office/officeart/2005/8/layout/orgChart1"/>
    <dgm:cxn modelId="{65CE0146-227E-4593-9DC3-3CAC6F46F894}" type="presParOf" srcId="{34A7DB9B-A683-488B-AE23-51655C782528}" destId="{78462685-FF09-4DB6-8549-6BFF13CDA528}" srcOrd="1" destOrd="0" presId="urn:microsoft.com/office/officeart/2005/8/layout/orgChart1"/>
    <dgm:cxn modelId="{955AB4E0-4B60-4EAF-9DCC-75C810C27ED1}" type="presParOf" srcId="{CB088F1E-3EE0-4DDD-A8F4-9101B80E010F}" destId="{69120DF6-CB93-41F9-89F1-67573A96A8B4}" srcOrd="1" destOrd="0" presId="urn:microsoft.com/office/officeart/2005/8/layout/orgChart1"/>
    <dgm:cxn modelId="{3A654C15-2351-4DFF-8555-EE9DBB2340FF}" type="presParOf" srcId="{69120DF6-CB93-41F9-89F1-67573A96A8B4}" destId="{3E9B1D7A-0B24-4DA9-83C0-20733FD7F3BA}" srcOrd="0" destOrd="0" presId="urn:microsoft.com/office/officeart/2005/8/layout/orgChart1"/>
    <dgm:cxn modelId="{E0E5F6F8-1475-4F7C-88F2-D1AB84D1EA4A}" type="presParOf" srcId="{69120DF6-CB93-41F9-89F1-67573A96A8B4}" destId="{40D76F80-CB1F-4852-91C5-0356257E2022}" srcOrd="1" destOrd="0" presId="urn:microsoft.com/office/officeart/2005/8/layout/orgChart1"/>
    <dgm:cxn modelId="{50B2017D-CF29-486C-8FE1-E05CBBDC57F6}" type="presParOf" srcId="{40D76F80-CB1F-4852-91C5-0356257E2022}" destId="{E35704B4-916C-4FB5-B2D1-F1DA85EE1FC5}" srcOrd="0" destOrd="0" presId="urn:microsoft.com/office/officeart/2005/8/layout/orgChart1"/>
    <dgm:cxn modelId="{29947870-03AA-47BA-989A-154EF38F9E29}" type="presParOf" srcId="{E35704B4-916C-4FB5-B2D1-F1DA85EE1FC5}" destId="{BB452F7E-3870-4E84-88CA-11045AB92494}" srcOrd="0" destOrd="0" presId="urn:microsoft.com/office/officeart/2005/8/layout/orgChart1"/>
    <dgm:cxn modelId="{90C0D478-663E-428F-B484-7A62A33266C3}" type="presParOf" srcId="{E35704B4-916C-4FB5-B2D1-F1DA85EE1FC5}" destId="{C3F6837B-5A5A-4D9C-AC23-DD0177543DF6}" srcOrd="1" destOrd="0" presId="urn:microsoft.com/office/officeart/2005/8/layout/orgChart1"/>
    <dgm:cxn modelId="{D73682AE-FC5A-4240-A991-02033759D6A2}" type="presParOf" srcId="{40D76F80-CB1F-4852-91C5-0356257E2022}" destId="{35F0D7C6-A0C3-4879-A873-922CDA2126A9}" srcOrd="1" destOrd="0" presId="urn:microsoft.com/office/officeart/2005/8/layout/orgChart1"/>
    <dgm:cxn modelId="{08D48B8D-43EE-4F88-AF71-2C15356254CE}" type="presParOf" srcId="{40D76F80-CB1F-4852-91C5-0356257E2022}" destId="{01AF9613-ABB5-4CE0-B2FE-A4D71E3A5BB2}" srcOrd="2" destOrd="0" presId="urn:microsoft.com/office/officeart/2005/8/layout/orgChart1"/>
    <dgm:cxn modelId="{ED6AB708-013C-4FF2-B84A-9D802044F7AA}" type="presParOf" srcId="{69120DF6-CB93-41F9-89F1-67573A96A8B4}" destId="{E714B5E5-70E2-4371-9A67-F403C0520E92}" srcOrd="2" destOrd="0" presId="urn:microsoft.com/office/officeart/2005/8/layout/orgChart1"/>
    <dgm:cxn modelId="{1ADFB7B9-E6A0-440A-8AD1-4434E0EFC266}" type="presParOf" srcId="{69120DF6-CB93-41F9-89F1-67573A96A8B4}" destId="{DA6241FC-B514-4FF4-91DF-E6599DC09D96}" srcOrd="3" destOrd="0" presId="urn:microsoft.com/office/officeart/2005/8/layout/orgChart1"/>
    <dgm:cxn modelId="{1566886B-475E-46F2-897B-7E79E9E19808}" type="presParOf" srcId="{DA6241FC-B514-4FF4-91DF-E6599DC09D96}" destId="{B7D11FF9-1691-48EA-96E1-C2FDB18256CC}" srcOrd="0" destOrd="0" presId="urn:microsoft.com/office/officeart/2005/8/layout/orgChart1"/>
    <dgm:cxn modelId="{7111EB0B-D815-44C6-92B1-9038DB6716A3}" type="presParOf" srcId="{B7D11FF9-1691-48EA-96E1-C2FDB18256CC}" destId="{F4A6F27F-0963-42A2-860E-196DFDF9AD14}" srcOrd="0" destOrd="0" presId="urn:microsoft.com/office/officeart/2005/8/layout/orgChart1"/>
    <dgm:cxn modelId="{607AD740-348E-4763-95F8-58FFD2D12B27}" type="presParOf" srcId="{B7D11FF9-1691-48EA-96E1-C2FDB18256CC}" destId="{83094F52-51E8-4933-8BE3-FC988EC04923}" srcOrd="1" destOrd="0" presId="urn:microsoft.com/office/officeart/2005/8/layout/orgChart1"/>
    <dgm:cxn modelId="{75E107A4-3F19-45B8-9493-575CF2779C18}" type="presParOf" srcId="{DA6241FC-B514-4FF4-91DF-E6599DC09D96}" destId="{03817E60-64E8-4D40-A25B-F70E430EB1EF}" srcOrd="1" destOrd="0" presId="urn:microsoft.com/office/officeart/2005/8/layout/orgChart1"/>
    <dgm:cxn modelId="{C965C762-5FD1-4AF8-9919-D2D50B2400C9}" type="presParOf" srcId="{DA6241FC-B514-4FF4-91DF-E6599DC09D96}" destId="{68AA4D52-C551-49A0-8B68-C14F0CF734AB}" srcOrd="2" destOrd="0" presId="urn:microsoft.com/office/officeart/2005/8/layout/orgChart1"/>
    <dgm:cxn modelId="{D9DFFB40-2E83-4C91-9058-72233B3FC8A6}" type="presParOf" srcId="{CB088F1E-3EE0-4DDD-A8F4-9101B80E010F}" destId="{C539EF95-DECB-4821-A6D4-56A62C2E045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85A948E-1810-4ED0-828C-54C1783E7A3E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499D0B5-8A7A-4F32-82E6-10B847205448}">
      <dgm:prSet phldrT="[텍스트]"/>
      <dgm:spPr/>
      <dgm:t>
        <a:bodyPr/>
        <a:lstStyle/>
        <a:p>
          <a:pPr latinLnBrk="1"/>
          <a:r>
            <a:rPr lang="en-US" altLang="ko-KR" dirty="0" smtClean="0"/>
            <a:t>Clicked</a:t>
          </a:r>
        </a:p>
        <a:p>
          <a:pPr latinLnBrk="1"/>
          <a:r>
            <a:rPr lang="en-US" altLang="ko-KR" dirty="0" smtClean="0"/>
            <a:t>stack</a:t>
          </a:r>
          <a:endParaRPr lang="ko-KR" altLang="en-US" dirty="0"/>
        </a:p>
      </dgm:t>
    </dgm:pt>
    <dgm:pt modelId="{8CD11328-EBEE-4C65-BE72-CC0377F0A672}" type="parTrans" cxnId="{FE63DD1A-7342-4D30-98FA-B9D5468FF7AE}">
      <dgm:prSet/>
      <dgm:spPr/>
      <dgm:t>
        <a:bodyPr/>
        <a:lstStyle/>
        <a:p>
          <a:pPr latinLnBrk="1"/>
          <a:endParaRPr lang="ko-KR" altLang="en-US"/>
        </a:p>
      </dgm:t>
    </dgm:pt>
    <dgm:pt modelId="{1F7FEEE2-3DF1-4DA7-B41B-A9A810516EFE}" type="sibTrans" cxnId="{FE63DD1A-7342-4D30-98FA-B9D5468FF7AE}">
      <dgm:prSet/>
      <dgm:spPr/>
      <dgm:t>
        <a:bodyPr/>
        <a:lstStyle/>
        <a:p>
          <a:pPr latinLnBrk="1"/>
          <a:r>
            <a:rPr lang="en-US" altLang="ko-KR" dirty="0" smtClean="0"/>
            <a:t>10</a:t>
          </a:r>
        </a:p>
        <a:p>
          <a:pPr latinLnBrk="1"/>
          <a:r>
            <a:rPr lang="en-US" altLang="ko-KR" dirty="0" smtClean="0"/>
            <a:t>Stacks</a:t>
          </a:r>
          <a:endParaRPr lang="ko-KR" altLang="en-US" dirty="0"/>
        </a:p>
      </dgm:t>
    </dgm:pt>
    <dgm:pt modelId="{1DC215A7-259A-4012-98FA-9D80FDDAD5BF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C400B55C-43BC-40D6-B81C-504F770E1D3F}" type="parTrans" cxnId="{58C9C84C-AC17-4502-8635-41EED5F2CCFF}">
      <dgm:prSet/>
      <dgm:spPr/>
      <dgm:t>
        <a:bodyPr/>
        <a:lstStyle/>
        <a:p>
          <a:pPr latinLnBrk="1"/>
          <a:endParaRPr lang="ko-KR" altLang="en-US"/>
        </a:p>
      </dgm:t>
    </dgm:pt>
    <dgm:pt modelId="{75212869-1189-4223-A64F-482A352696B2}" type="sibTrans" cxnId="{58C9C84C-AC17-4502-8635-41EED5F2CCFF}">
      <dgm:prSet/>
      <dgm:spPr/>
      <dgm:t>
        <a:bodyPr/>
        <a:lstStyle/>
        <a:p>
          <a:pPr latinLnBrk="1"/>
          <a:endParaRPr lang="ko-KR" altLang="en-US"/>
        </a:p>
      </dgm:t>
    </dgm:pt>
    <dgm:pt modelId="{AE975AE3-A3E2-47F4-AC70-1BAE3A6FB125}">
      <dgm:prSet phldrT="[텍스트]"/>
      <dgm:spPr/>
      <dgm:t>
        <a:bodyPr/>
        <a:lstStyle/>
        <a:p>
          <a:pPr latinLnBrk="1"/>
          <a:r>
            <a:rPr lang="en-US" altLang="ko-KR" dirty="0" smtClean="0"/>
            <a:t>Deck</a:t>
          </a:r>
        </a:p>
        <a:p>
          <a:pPr latinLnBrk="1"/>
          <a:r>
            <a:rPr lang="en-US" altLang="ko-KR" dirty="0" smtClean="0"/>
            <a:t>Stack</a:t>
          </a:r>
          <a:endParaRPr lang="ko-KR" altLang="en-US" dirty="0"/>
        </a:p>
      </dgm:t>
    </dgm:pt>
    <dgm:pt modelId="{AA04F278-09AE-4E24-B183-3F196554AE8E}" type="parTrans" cxnId="{933E19AA-3E65-4BAA-973A-CAE88629EFF0}">
      <dgm:prSet/>
      <dgm:spPr/>
      <dgm:t>
        <a:bodyPr/>
        <a:lstStyle/>
        <a:p>
          <a:pPr latinLnBrk="1"/>
          <a:endParaRPr lang="ko-KR" altLang="en-US"/>
        </a:p>
      </dgm:t>
    </dgm:pt>
    <dgm:pt modelId="{5A697C54-0DBB-4FA6-AED3-C49309802CC0}" type="sibTrans" cxnId="{933E19AA-3E65-4BAA-973A-CAE88629EFF0}">
      <dgm:prSet/>
      <dgm:spPr/>
      <dgm:t>
        <a:bodyPr/>
        <a:lstStyle/>
        <a:p>
          <a:pPr latinLnBrk="1"/>
          <a:r>
            <a:rPr lang="en-US" altLang="ko-KR" dirty="0" smtClean="0"/>
            <a:t>score</a:t>
          </a:r>
          <a:endParaRPr lang="ko-KR" altLang="en-US" dirty="0"/>
        </a:p>
      </dgm:t>
    </dgm:pt>
    <dgm:pt modelId="{282DFDE4-DCE3-42FF-8267-015E5419ECA1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8C24E83F-15EA-4270-92DF-F8BC779CC933}" type="parTrans" cxnId="{89B05D74-8C00-476F-9508-34575219796F}">
      <dgm:prSet/>
      <dgm:spPr/>
      <dgm:t>
        <a:bodyPr/>
        <a:lstStyle/>
        <a:p>
          <a:pPr latinLnBrk="1"/>
          <a:endParaRPr lang="ko-KR" altLang="en-US"/>
        </a:p>
      </dgm:t>
    </dgm:pt>
    <dgm:pt modelId="{17B9924E-0CF2-410D-B325-631B2B6EA909}" type="sibTrans" cxnId="{89B05D74-8C00-476F-9508-34575219796F}">
      <dgm:prSet/>
      <dgm:spPr/>
      <dgm:t>
        <a:bodyPr/>
        <a:lstStyle/>
        <a:p>
          <a:pPr latinLnBrk="1"/>
          <a:endParaRPr lang="ko-KR" altLang="en-US"/>
        </a:p>
      </dgm:t>
    </dgm:pt>
    <dgm:pt modelId="{65C50093-F387-4623-A33B-AFFF6D917132}">
      <dgm:prSet phldrT="[텍스트]" phldr="1"/>
      <dgm:spPr/>
      <dgm:t>
        <a:bodyPr/>
        <a:lstStyle/>
        <a:p>
          <a:pPr latinLnBrk="1"/>
          <a:endParaRPr lang="ko-KR" altLang="en-US"/>
        </a:p>
      </dgm:t>
    </dgm:pt>
    <dgm:pt modelId="{ED4E4904-67BD-4A25-8712-F43200334AE4}" type="sibTrans" cxnId="{4498545C-44E8-4097-A089-FAF8D38DFEBE}">
      <dgm:prSet/>
      <dgm:spPr/>
      <dgm:t>
        <a:bodyPr/>
        <a:lstStyle/>
        <a:p>
          <a:pPr latinLnBrk="1"/>
          <a:endParaRPr lang="ko-KR" altLang="en-US"/>
        </a:p>
      </dgm:t>
    </dgm:pt>
    <dgm:pt modelId="{92B4BD7C-D0FA-434A-A62E-0591E32E84D2}" type="parTrans" cxnId="{4498545C-44E8-4097-A089-FAF8D38DFEBE}">
      <dgm:prSet/>
      <dgm:spPr/>
      <dgm:t>
        <a:bodyPr/>
        <a:lstStyle/>
        <a:p>
          <a:pPr latinLnBrk="1"/>
          <a:endParaRPr lang="ko-KR" altLang="en-US"/>
        </a:p>
      </dgm:t>
    </dgm:pt>
    <dgm:pt modelId="{5CF4AEC9-D223-48E2-AB1F-D993C65E4BB6}">
      <dgm:prSet phldrT="[텍스트]"/>
      <dgm:spPr>
        <a:solidFill>
          <a:schemeClr val="bg1"/>
        </a:solidFill>
      </dgm:spPr>
      <dgm:t>
        <a:bodyPr/>
        <a:lstStyle/>
        <a:p>
          <a:pPr latinLnBrk="1"/>
          <a:endParaRPr lang="ko-KR" altLang="en-US" dirty="0"/>
        </a:p>
      </dgm:t>
    </dgm:pt>
    <dgm:pt modelId="{1E8C4068-0FBD-431D-B94A-D96EA0B76A4B}" type="sibTrans" cxnId="{FCD712EA-834C-4B52-AE8C-B398822DB14C}">
      <dgm:prSet/>
      <dgm:spPr/>
      <dgm:t>
        <a:bodyPr/>
        <a:lstStyle/>
        <a:p>
          <a:pPr latinLnBrk="1"/>
          <a:r>
            <a:rPr lang="en-US" altLang="ko-KR" dirty="0" smtClean="0"/>
            <a:t>Unsolved</a:t>
          </a:r>
        </a:p>
        <a:p>
          <a:pPr latinLnBrk="1"/>
          <a:r>
            <a:rPr lang="en-US" altLang="ko-KR" dirty="0" smtClean="0"/>
            <a:t>Set number</a:t>
          </a:r>
          <a:endParaRPr lang="ko-KR" altLang="en-US" dirty="0"/>
        </a:p>
      </dgm:t>
    </dgm:pt>
    <dgm:pt modelId="{3663D23E-10E4-4778-BC15-43CAB525E7E5}" type="parTrans" cxnId="{FCD712EA-834C-4B52-AE8C-B398822DB14C}">
      <dgm:prSet/>
      <dgm:spPr/>
      <dgm:t>
        <a:bodyPr/>
        <a:lstStyle/>
        <a:p>
          <a:pPr latinLnBrk="1"/>
          <a:endParaRPr lang="ko-KR" altLang="en-US"/>
        </a:p>
      </dgm:t>
    </dgm:pt>
    <dgm:pt modelId="{752F5B13-34ED-469E-A4F6-F1B3AF517AB7}" type="pres">
      <dgm:prSet presAssocID="{485A948E-1810-4ED0-828C-54C1783E7A3E}" presName="Name0" presStyleCnt="0">
        <dgm:presLayoutVars>
          <dgm:chMax/>
          <dgm:chPref/>
          <dgm:dir/>
          <dgm:animLvl val="lvl"/>
        </dgm:presLayoutVars>
      </dgm:prSet>
      <dgm:spPr/>
    </dgm:pt>
    <dgm:pt modelId="{7A57FE32-E4B3-4A97-9424-3E51F5259379}" type="pres">
      <dgm:prSet presAssocID="{6499D0B5-8A7A-4F32-82E6-10B847205448}" presName="composite" presStyleCnt="0"/>
      <dgm:spPr/>
    </dgm:pt>
    <dgm:pt modelId="{2B43DF02-C847-45B7-84AF-0335E9D21149}" type="pres">
      <dgm:prSet presAssocID="{6499D0B5-8A7A-4F32-82E6-10B847205448}" presName="Parent1" presStyleLbl="node1" presStyleIdx="0" presStyleCnt="6" custLinFactNeighborX="35275" custLinFactNeighborY="8768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DE2AE3-AB09-4054-8975-A43AE2D91329}" type="pres">
      <dgm:prSet presAssocID="{6499D0B5-8A7A-4F32-82E6-10B847205448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848F3591-D7F4-4AF4-9101-F995CCCB0619}" type="pres">
      <dgm:prSet presAssocID="{6499D0B5-8A7A-4F32-82E6-10B847205448}" presName="BalanceSpacing" presStyleCnt="0"/>
      <dgm:spPr/>
    </dgm:pt>
    <dgm:pt modelId="{AE06B73F-C2A2-4C18-AFE2-6AB896B30C3F}" type="pres">
      <dgm:prSet presAssocID="{6499D0B5-8A7A-4F32-82E6-10B847205448}" presName="BalanceSpacing1" presStyleCnt="0"/>
      <dgm:spPr/>
    </dgm:pt>
    <dgm:pt modelId="{A5A3944F-F979-4A3F-9B63-ED8349D0DBFB}" type="pres">
      <dgm:prSet presAssocID="{1F7FEEE2-3DF1-4DA7-B41B-A9A810516EFE}" presName="Accent1Text" presStyleLbl="node1" presStyleIdx="1" presStyleCnt="6" custLinFactNeighborX="3919" custLinFactNeighborY="17050"/>
      <dgm:spPr/>
      <dgm:t>
        <a:bodyPr/>
        <a:lstStyle/>
        <a:p>
          <a:pPr latinLnBrk="1"/>
          <a:endParaRPr lang="ko-KR" altLang="en-US"/>
        </a:p>
      </dgm:t>
    </dgm:pt>
    <dgm:pt modelId="{8BECBBDF-46B7-4D34-BFA3-108EACAEA8E5}" type="pres">
      <dgm:prSet presAssocID="{1F7FEEE2-3DF1-4DA7-B41B-A9A810516EFE}" presName="spaceBetweenRectangles" presStyleCnt="0"/>
      <dgm:spPr/>
    </dgm:pt>
    <dgm:pt modelId="{E21CCAF1-4BFF-46C1-9199-AB0B81B61D69}" type="pres">
      <dgm:prSet presAssocID="{AE975AE3-A3E2-47F4-AC70-1BAE3A6FB125}" presName="composite" presStyleCnt="0"/>
      <dgm:spPr/>
    </dgm:pt>
    <dgm:pt modelId="{0D13558D-9A33-448F-90A5-539E1A272D51}" type="pres">
      <dgm:prSet presAssocID="{AE975AE3-A3E2-47F4-AC70-1BAE3A6FB125}" presName="Parent1" presStyleLbl="node1" presStyleIdx="2" presStyleCnt="6" custLinFactX="-16464" custLinFactNeighborX="-100000" custLinFactNeighborY="4335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F2E26FB-4189-4218-8E3A-E52161881ABC}" type="pres">
      <dgm:prSet presAssocID="{AE975AE3-A3E2-47F4-AC70-1BAE3A6FB125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A59CD93-7C91-4704-962B-C8211931E544}" type="pres">
      <dgm:prSet presAssocID="{AE975AE3-A3E2-47F4-AC70-1BAE3A6FB125}" presName="BalanceSpacing" presStyleCnt="0"/>
      <dgm:spPr/>
    </dgm:pt>
    <dgm:pt modelId="{1277FB08-E525-475B-B84B-ABAA7BA266EB}" type="pres">
      <dgm:prSet presAssocID="{AE975AE3-A3E2-47F4-AC70-1BAE3A6FB125}" presName="BalanceSpacing1" presStyleCnt="0"/>
      <dgm:spPr/>
    </dgm:pt>
    <dgm:pt modelId="{FFDBDF29-3650-4FF8-976D-21F65E2BCE4F}" type="pres">
      <dgm:prSet presAssocID="{5A697C54-0DBB-4FA6-AED3-C49309802CC0}" presName="Accent1Text" presStyleLbl="node1" presStyleIdx="3" presStyleCnt="6" custLinFactNeighborX="52633" custLinFactNeighborY="42381"/>
      <dgm:spPr/>
    </dgm:pt>
    <dgm:pt modelId="{8C9EFB43-796D-4E6B-96B8-5FBC6FD61974}" type="pres">
      <dgm:prSet presAssocID="{5A697C54-0DBB-4FA6-AED3-C49309802CC0}" presName="spaceBetweenRectangles" presStyleCnt="0"/>
      <dgm:spPr/>
    </dgm:pt>
    <dgm:pt modelId="{50FED64C-0436-46C7-9E3F-9A7E214E16C3}" type="pres">
      <dgm:prSet presAssocID="{5CF4AEC9-D223-48E2-AB1F-D993C65E4BB6}" presName="composite" presStyleCnt="0"/>
      <dgm:spPr/>
    </dgm:pt>
    <dgm:pt modelId="{772F0AF4-9F51-4E9A-8B0F-D76E0E171849}" type="pres">
      <dgm:prSet presAssocID="{5CF4AEC9-D223-48E2-AB1F-D993C65E4BB6}" presName="Parent1" presStyleLbl="node1" presStyleIdx="4" presStyleCnt="6" custLinFactX="45811" custLinFactY="-55465" custLinFactNeighborX="100000" custLinFactNeighborY="-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3F3BBD8-05BD-4FCA-95F9-8FA029899D69}" type="pres">
      <dgm:prSet presAssocID="{5CF4AEC9-D223-48E2-AB1F-D993C65E4BB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3CFFC47-E8B7-4CB2-B30A-71441C608AA3}" type="pres">
      <dgm:prSet presAssocID="{5CF4AEC9-D223-48E2-AB1F-D993C65E4BB6}" presName="BalanceSpacing" presStyleCnt="0"/>
      <dgm:spPr/>
    </dgm:pt>
    <dgm:pt modelId="{A449D7C2-516A-4B88-9A97-1DB574C8419A}" type="pres">
      <dgm:prSet presAssocID="{5CF4AEC9-D223-48E2-AB1F-D993C65E4BB6}" presName="BalanceSpacing1" presStyleCnt="0"/>
      <dgm:spPr/>
    </dgm:pt>
    <dgm:pt modelId="{48547C7F-8E75-4579-BC03-06C54D4246E2}" type="pres">
      <dgm:prSet presAssocID="{1E8C4068-0FBD-431D-B94A-D96EA0B76A4B}" presName="Accent1Text" presStyleLbl="node1" presStyleIdx="5" presStyleCnt="6" custLinFactNeighborX="82438" custLinFactNeighborY="-39458"/>
      <dgm:spPr/>
      <dgm:t>
        <a:bodyPr/>
        <a:lstStyle/>
        <a:p>
          <a:pPr latinLnBrk="1"/>
          <a:endParaRPr lang="ko-KR" altLang="en-US"/>
        </a:p>
      </dgm:t>
    </dgm:pt>
  </dgm:ptLst>
  <dgm:cxnLst>
    <dgm:cxn modelId="{AFFB5A6D-BB87-4798-A459-5305CE6CD243}" type="presOf" srcId="{65C50093-F387-4623-A33B-AFFF6D917132}" destId="{F3F3BBD8-05BD-4FCA-95F9-8FA029899D69}" srcOrd="0" destOrd="0" presId="urn:microsoft.com/office/officeart/2008/layout/AlternatingHexagons"/>
    <dgm:cxn modelId="{B05BD5F4-67BC-4F3D-84BF-8D122123B0AD}" type="presOf" srcId="{5A697C54-0DBB-4FA6-AED3-C49309802CC0}" destId="{FFDBDF29-3650-4FF8-976D-21F65E2BCE4F}" srcOrd="0" destOrd="0" presId="urn:microsoft.com/office/officeart/2008/layout/AlternatingHexagons"/>
    <dgm:cxn modelId="{4498545C-44E8-4097-A089-FAF8D38DFEBE}" srcId="{5CF4AEC9-D223-48E2-AB1F-D993C65E4BB6}" destId="{65C50093-F387-4623-A33B-AFFF6D917132}" srcOrd="0" destOrd="0" parTransId="{92B4BD7C-D0FA-434A-A62E-0591E32E84D2}" sibTransId="{ED4E4904-67BD-4A25-8712-F43200334AE4}"/>
    <dgm:cxn modelId="{278E3B6B-D492-4A74-B0DE-7102B7AFE064}" type="presOf" srcId="{1DC215A7-259A-4012-98FA-9D80FDDAD5BF}" destId="{49DE2AE3-AB09-4054-8975-A43AE2D91329}" srcOrd="0" destOrd="0" presId="urn:microsoft.com/office/officeart/2008/layout/AlternatingHexagons"/>
    <dgm:cxn modelId="{2E929E03-C75A-449A-BD27-562CBC0EDE13}" type="presOf" srcId="{5CF4AEC9-D223-48E2-AB1F-D993C65E4BB6}" destId="{772F0AF4-9F51-4E9A-8B0F-D76E0E171849}" srcOrd="0" destOrd="0" presId="urn:microsoft.com/office/officeart/2008/layout/AlternatingHexagons"/>
    <dgm:cxn modelId="{FCD712EA-834C-4B52-AE8C-B398822DB14C}" srcId="{485A948E-1810-4ED0-828C-54C1783E7A3E}" destId="{5CF4AEC9-D223-48E2-AB1F-D993C65E4BB6}" srcOrd="2" destOrd="0" parTransId="{3663D23E-10E4-4778-BC15-43CAB525E7E5}" sibTransId="{1E8C4068-0FBD-431D-B94A-D96EA0B76A4B}"/>
    <dgm:cxn modelId="{0323E789-55CF-4C95-A59C-B61CFDDBEBBE}" type="presOf" srcId="{485A948E-1810-4ED0-828C-54C1783E7A3E}" destId="{752F5B13-34ED-469E-A4F6-F1B3AF517AB7}" srcOrd="0" destOrd="0" presId="urn:microsoft.com/office/officeart/2008/layout/AlternatingHexagons"/>
    <dgm:cxn modelId="{933E19AA-3E65-4BAA-973A-CAE88629EFF0}" srcId="{485A948E-1810-4ED0-828C-54C1783E7A3E}" destId="{AE975AE3-A3E2-47F4-AC70-1BAE3A6FB125}" srcOrd="1" destOrd="0" parTransId="{AA04F278-09AE-4E24-B183-3F196554AE8E}" sibTransId="{5A697C54-0DBB-4FA6-AED3-C49309802CC0}"/>
    <dgm:cxn modelId="{89B05D74-8C00-476F-9508-34575219796F}" srcId="{AE975AE3-A3E2-47F4-AC70-1BAE3A6FB125}" destId="{282DFDE4-DCE3-42FF-8267-015E5419ECA1}" srcOrd="0" destOrd="0" parTransId="{8C24E83F-15EA-4270-92DF-F8BC779CC933}" sibTransId="{17B9924E-0CF2-410D-B325-631B2B6EA909}"/>
    <dgm:cxn modelId="{17607EE1-D3CD-42A9-AFD5-DFBE098DB970}" type="presOf" srcId="{6499D0B5-8A7A-4F32-82E6-10B847205448}" destId="{2B43DF02-C847-45B7-84AF-0335E9D21149}" srcOrd="0" destOrd="0" presId="urn:microsoft.com/office/officeart/2008/layout/AlternatingHexagons"/>
    <dgm:cxn modelId="{58C9C84C-AC17-4502-8635-41EED5F2CCFF}" srcId="{6499D0B5-8A7A-4F32-82E6-10B847205448}" destId="{1DC215A7-259A-4012-98FA-9D80FDDAD5BF}" srcOrd="0" destOrd="0" parTransId="{C400B55C-43BC-40D6-B81C-504F770E1D3F}" sibTransId="{75212869-1189-4223-A64F-482A352696B2}"/>
    <dgm:cxn modelId="{FE63DD1A-7342-4D30-98FA-B9D5468FF7AE}" srcId="{485A948E-1810-4ED0-828C-54C1783E7A3E}" destId="{6499D0B5-8A7A-4F32-82E6-10B847205448}" srcOrd="0" destOrd="0" parTransId="{8CD11328-EBEE-4C65-BE72-CC0377F0A672}" sibTransId="{1F7FEEE2-3DF1-4DA7-B41B-A9A810516EFE}"/>
    <dgm:cxn modelId="{17A134EF-8341-4CE8-86CB-9125BC66DD63}" type="presOf" srcId="{1F7FEEE2-3DF1-4DA7-B41B-A9A810516EFE}" destId="{A5A3944F-F979-4A3F-9B63-ED8349D0DBFB}" srcOrd="0" destOrd="0" presId="urn:microsoft.com/office/officeart/2008/layout/AlternatingHexagons"/>
    <dgm:cxn modelId="{753192DB-4219-438C-BECF-8B531F17717F}" type="presOf" srcId="{1E8C4068-0FBD-431D-B94A-D96EA0B76A4B}" destId="{48547C7F-8E75-4579-BC03-06C54D4246E2}" srcOrd="0" destOrd="0" presId="urn:microsoft.com/office/officeart/2008/layout/AlternatingHexagons"/>
    <dgm:cxn modelId="{12EE5E84-1F6F-470E-ACAF-FF5CCC0D3104}" type="presOf" srcId="{282DFDE4-DCE3-42FF-8267-015E5419ECA1}" destId="{FF2E26FB-4189-4218-8E3A-E52161881ABC}" srcOrd="0" destOrd="0" presId="urn:microsoft.com/office/officeart/2008/layout/AlternatingHexagons"/>
    <dgm:cxn modelId="{51B0D375-0D58-48F8-B77C-902AA25A4428}" type="presOf" srcId="{AE975AE3-A3E2-47F4-AC70-1BAE3A6FB125}" destId="{0D13558D-9A33-448F-90A5-539E1A272D51}" srcOrd="0" destOrd="0" presId="urn:microsoft.com/office/officeart/2008/layout/AlternatingHexagons"/>
    <dgm:cxn modelId="{20D00C39-FBAF-4E4F-8E47-A1AECE54E420}" type="presParOf" srcId="{752F5B13-34ED-469E-A4F6-F1B3AF517AB7}" destId="{7A57FE32-E4B3-4A97-9424-3E51F5259379}" srcOrd="0" destOrd="0" presId="urn:microsoft.com/office/officeart/2008/layout/AlternatingHexagons"/>
    <dgm:cxn modelId="{5921AAE2-8438-475F-8908-01B81C1049F8}" type="presParOf" srcId="{7A57FE32-E4B3-4A97-9424-3E51F5259379}" destId="{2B43DF02-C847-45B7-84AF-0335E9D21149}" srcOrd="0" destOrd="0" presId="urn:microsoft.com/office/officeart/2008/layout/AlternatingHexagons"/>
    <dgm:cxn modelId="{741F7D3C-25B0-412B-8CD2-B9946239826C}" type="presParOf" srcId="{7A57FE32-E4B3-4A97-9424-3E51F5259379}" destId="{49DE2AE3-AB09-4054-8975-A43AE2D91329}" srcOrd="1" destOrd="0" presId="urn:microsoft.com/office/officeart/2008/layout/AlternatingHexagons"/>
    <dgm:cxn modelId="{F2BFBAD2-D45E-4585-AD55-85A229DC38F6}" type="presParOf" srcId="{7A57FE32-E4B3-4A97-9424-3E51F5259379}" destId="{848F3591-D7F4-4AF4-9101-F995CCCB0619}" srcOrd="2" destOrd="0" presId="urn:microsoft.com/office/officeart/2008/layout/AlternatingHexagons"/>
    <dgm:cxn modelId="{B00CACB6-8796-4824-AC3A-17A232916007}" type="presParOf" srcId="{7A57FE32-E4B3-4A97-9424-3E51F5259379}" destId="{AE06B73F-C2A2-4C18-AFE2-6AB896B30C3F}" srcOrd="3" destOrd="0" presId="urn:microsoft.com/office/officeart/2008/layout/AlternatingHexagons"/>
    <dgm:cxn modelId="{BA6DEF6B-05AC-4FEB-8214-AF5DC84BA0B3}" type="presParOf" srcId="{7A57FE32-E4B3-4A97-9424-3E51F5259379}" destId="{A5A3944F-F979-4A3F-9B63-ED8349D0DBFB}" srcOrd="4" destOrd="0" presId="urn:microsoft.com/office/officeart/2008/layout/AlternatingHexagons"/>
    <dgm:cxn modelId="{E8680AAC-8972-4D9D-A065-5B535CBB6B87}" type="presParOf" srcId="{752F5B13-34ED-469E-A4F6-F1B3AF517AB7}" destId="{8BECBBDF-46B7-4D34-BFA3-108EACAEA8E5}" srcOrd="1" destOrd="0" presId="urn:microsoft.com/office/officeart/2008/layout/AlternatingHexagons"/>
    <dgm:cxn modelId="{2C2C57CE-7237-4D6A-B191-23208DFE8FF1}" type="presParOf" srcId="{752F5B13-34ED-469E-A4F6-F1B3AF517AB7}" destId="{E21CCAF1-4BFF-46C1-9199-AB0B81B61D69}" srcOrd="2" destOrd="0" presId="urn:microsoft.com/office/officeart/2008/layout/AlternatingHexagons"/>
    <dgm:cxn modelId="{67BDD27D-BD96-4CCC-BF45-6013004A5293}" type="presParOf" srcId="{E21CCAF1-4BFF-46C1-9199-AB0B81B61D69}" destId="{0D13558D-9A33-448F-90A5-539E1A272D51}" srcOrd="0" destOrd="0" presId="urn:microsoft.com/office/officeart/2008/layout/AlternatingHexagons"/>
    <dgm:cxn modelId="{1253F883-4DE6-4E2F-986C-8B00615EBFF7}" type="presParOf" srcId="{E21CCAF1-4BFF-46C1-9199-AB0B81B61D69}" destId="{FF2E26FB-4189-4218-8E3A-E52161881ABC}" srcOrd="1" destOrd="0" presId="urn:microsoft.com/office/officeart/2008/layout/AlternatingHexagons"/>
    <dgm:cxn modelId="{A1DEC47F-7A86-4A80-BAAB-9D35DA911BCE}" type="presParOf" srcId="{E21CCAF1-4BFF-46C1-9199-AB0B81B61D69}" destId="{4A59CD93-7C91-4704-962B-C8211931E544}" srcOrd="2" destOrd="0" presId="urn:microsoft.com/office/officeart/2008/layout/AlternatingHexagons"/>
    <dgm:cxn modelId="{4A2B98C5-BEA3-4907-8CDB-262477AA2F70}" type="presParOf" srcId="{E21CCAF1-4BFF-46C1-9199-AB0B81B61D69}" destId="{1277FB08-E525-475B-B84B-ABAA7BA266EB}" srcOrd="3" destOrd="0" presId="urn:microsoft.com/office/officeart/2008/layout/AlternatingHexagons"/>
    <dgm:cxn modelId="{87C69109-D5EF-40DB-A3EF-E018B67C7D99}" type="presParOf" srcId="{E21CCAF1-4BFF-46C1-9199-AB0B81B61D69}" destId="{FFDBDF29-3650-4FF8-976D-21F65E2BCE4F}" srcOrd="4" destOrd="0" presId="urn:microsoft.com/office/officeart/2008/layout/AlternatingHexagons"/>
    <dgm:cxn modelId="{35310FA0-0B65-4F0A-9630-E014BA26011E}" type="presParOf" srcId="{752F5B13-34ED-469E-A4F6-F1B3AF517AB7}" destId="{8C9EFB43-796D-4E6B-96B8-5FBC6FD61974}" srcOrd="3" destOrd="0" presId="urn:microsoft.com/office/officeart/2008/layout/AlternatingHexagons"/>
    <dgm:cxn modelId="{0C6653E6-2AEB-4B7E-8C92-835839A540B6}" type="presParOf" srcId="{752F5B13-34ED-469E-A4F6-F1B3AF517AB7}" destId="{50FED64C-0436-46C7-9E3F-9A7E214E16C3}" srcOrd="4" destOrd="0" presId="urn:microsoft.com/office/officeart/2008/layout/AlternatingHexagons"/>
    <dgm:cxn modelId="{B4393A06-8EA4-4574-82E9-C462F3755A4F}" type="presParOf" srcId="{50FED64C-0436-46C7-9E3F-9A7E214E16C3}" destId="{772F0AF4-9F51-4E9A-8B0F-D76E0E171849}" srcOrd="0" destOrd="0" presId="urn:microsoft.com/office/officeart/2008/layout/AlternatingHexagons"/>
    <dgm:cxn modelId="{2F2DA13D-0CB0-4F53-99A9-803A5CBE9E40}" type="presParOf" srcId="{50FED64C-0436-46C7-9E3F-9A7E214E16C3}" destId="{F3F3BBD8-05BD-4FCA-95F9-8FA029899D69}" srcOrd="1" destOrd="0" presId="urn:microsoft.com/office/officeart/2008/layout/AlternatingHexagons"/>
    <dgm:cxn modelId="{00F6DF2A-8E87-4F53-A1AC-85975C265AF2}" type="presParOf" srcId="{50FED64C-0436-46C7-9E3F-9A7E214E16C3}" destId="{B3CFFC47-E8B7-4CB2-B30A-71441C608AA3}" srcOrd="2" destOrd="0" presId="urn:microsoft.com/office/officeart/2008/layout/AlternatingHexagons"/>
    <dgm:cxn modelId="{DA1387D4-F4A0-4007-811F-2421E125563D}" type="presParOf" srcId="{50FED64C-0436-46C7-9E3F-9A7E214E16C3}" destId="{A449D7C2-516A-4B88-9A97-1DB574C8419A}" srcOrd="3" destOrd="0" presId="urn:microsoft.com/office/officeart/2008/layout/AlternatingHexagons"/>
    <dgm:cxn modelId="{CF581EDF-733D-49B6-AEE1-67C693699C9F}" type="presParOf" srcId="{50FED64C-0436-46C7-9E3F-9A7E214E16C3}" destId="{48547C7F-8E75-4579-BC03-06C54D4246E2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B43F2-EDBB-4794-B5F0-809B5FE543C9}">
      <dsp:nvSpPr>
        <dsp:cNvPr id="0" name=""/>
        <dsp:cNvSpPr/>
      </dsp:nvSpPr>
      <dsp:spPr>
        <a:xfrm>
          <a:off x="1584874" y="808738"/>
          <a:ext cx="707876" cy="7078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kern="1200" dirty="0" smtClean="0"/>
            <a:t>Game</a:t>
          </a:r>
          <a:endParaRPr lang="ko-KR" altLang="en-US" sz="1500" kern="1200" dirty="0"/>
        </a:p>
      </dsp:txBody>
      <dsp:txXfrm>
        <a:off x="1688540" y="912404"/>
        <a:ext cx="500544" cy="500544"/>
      </dsp:txXfrm>
    </dsp:sp>
    <dsp:sp modelId="{702C9F84-C24D-4A7C-81C0-D9BAC3B90448}">
      <dsp:nvSpPr>
        <dsp:cNvPr id="0" name=""/>
        <dsp:cNvSpPr/>
      </dsp:nvSpPr>
      <dsp:spPr>
        <a:xfrm rot="20676667">
          <a:off x="2243395" y="786071"/>
          <a:ext cx="2045362" cy="22585"/>
        </a:xfrm>
        <a:custGeom>
          <a:avLst/>
          <a:gdLst/>
          <a:ahLst/>
          <a:cxnLst/>
          <a:rect l="0" t="0" r="0" b="0"/>
          <a:pathLst>
            <a:path>
              <a:moveTo>
                <a:pt x="0" y="11292"/>
              </a:moveTo>
              <a:lnTo>
                <a:pt x="2045362" y="1129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3214942" y="746230"/>
        <a:ext cx="102268" cy="102268"/>
      </dsp:txXfrm>
    </dsp:sp>
    <dsp:sp modelId="{45D7A51D-879B-414C-9D40-DC5B6527B6C6}">
      <dsp:nvSpPr>
        <dsp:cNvPr id="0" name=""/>
        <dsp:cNvSpPr/>
      </dsp:nvSpPr>
      <dsp:spPr>
        <a:xfrm>
          <a:off x="4239401" y="78113"/>
          <a:ext cx="707876" cy="7078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Card</a:t>
          </a:r>
          <a:endParaRPr lang="ko-KR" altLang="en-US" sz="900" kern="1200" dirty="0"/>
        </a:p>
      </dsp:txBody>
      <dsp:txXfrm>
        <a:off x="4343067" y="181779"/>
        <a:ext cx="500544" cy="500544"/>
      </dsp:txXfrm>
    </dsp:sp>
    <dsp:sp modelId="{C7881283-08E7-455A-B991-041C9AC45110}">
      <dsp:nvSpPr>
        <dsp:cNvPr id="0" name=""/>
        <dsp:cNvSpPr/>
      </dsp:nvSpPr>
      <dsp:spPr>
        <a:xfrm rot="38364">
          <a:off x="2292689" y="1162370"/>
          <a:ext cx="1261224" cy="22585"/>
        </a:xfrm>
        <a:custGeom>
          <a:avLst/>
          <a:gdLst/>
          <a:ahLst/>
          <a:cxnLst/>
          <a:rect l="0" t="0" r="0" b="0"/>
          <a:pathLst>
            <a:path>
              <a:moveTo>
                <a:pt x="0" y="11292"/>
              </a:moveTo>
              <a:lnTo>
                <a:pt x="1261224" y="1129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2891771" y="1142132"/>
        <a:ext cx="63061" cy="63061"/>
      </dsp:txXfrm>
    </dsp:sp>
    <dsp:sp modelId="{A3765CD3-0AAA-427A-869D-AA08C7D89811}">
      <dsp:nvSpPr>
        <dsp:cNvPr id="0" name=""/>
        <dsp:cNvSpPr/>
      </dsp:nvSpPr>
      <dsp:spPr>
        <a:xfrm>
          <a:off x="3553852" y="830712"/>
          <a:ext cx="707876" cy="7078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err="1" smtClean="0"/>
            <a:t>CardTable</a:t>
          </a:r>
          <a:endParaRPr lang="ko-KR" altLang="en-US" sz="900" kern="1200" dirty="0"/>
        </a:p>
      </dsp:txBody>
      <dsp:txXfrm>
        <a:off x="3657518" y="934378"/>
        <a:ext cx="500544" cy="500544"/>
      </dsp:txXfrm>
    </dsp:sp>
    <dsp:sp modelId="{282732A5-6A00-43BC-92DF-41AEE12C4101}">
      <dsp:nvSpPr>
        <dsp:cNvPr id="0" name=""/>
        <dsp:cNvSpPr/>
      </dsp:nvSpPr>
      <dsp:spPr>
        <a:xfrm rot="936088">
          <a:off x="2238626" y="1546467"/>
          <a:ext cx="2230156" cy="22585"/>
        </a:xfrm>
        <a:custGeom>
          <a:avLst/>
          <a:gdLst/>
          <a:ahLst/>
          <a:cxnLst/>
          <a:rect l="0" t="0" r="0" b="0"/>
          <a:pathLst>
            <a:path>
              <a:moveTo>
                <a:pt x="0" y="11292"/>
              </a:moveTo>
              <a:lnTo>
                <a:pt x="2230156" y="1129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700" kern="1200"/>
        </a:p>
      </dsp:txBody>
      <dsp:txXfrm>
        <a:off x="3297950" y="1502006"/>
        <a:ext cx="111507" cy="111507"/>
      </dsp:txXfrm>
    </dsp:sp>
    <dsp:sp modelId="{FBC01B8C-5CDB-4F73-8BC5-3B7CC6844A6D}">
      <dsp:nvSpPr>
        <dsp:cNvPr id="0" name=""/>
        <dsp:cNvSpPr/>
      </dsp:nvSpPr>
      <dsp:spPr>
        <a:xfrm>
          <a:off x="4414658" y="1598905"/>
          <a:ext cx="707876" cy="7078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900" kern="1200" dirty="0" smtClean="0"/>
            <a:t>Deck</a:t>
          </a:r>
          <a:endParaRPr lang="ko-KR" altLang="en-US" sz="900" kern="1200" dirty="0"/>
        </a:p>
      </dsp:txBody>
      <dsp:txXfrm>
        <a:off x="4518324" y="1702571"/>
        <a:ext cx="500544" cy="500544"/>
      </dsp:txXfrm>
    </dsp:sp>
    <dsp:sp modelId="{EE5045D6-25D7-470C-9EB7-F0649F2637BF}">
      <dsp:nvSpPr>
        <dsp:cNvPr id="0" name=""/>
        <dsp:cNvSpPr/>
      </dsp:nvSpPr>
      <dsp:spPr>
        <a:xfrm rot="10866811">
          <a:off x="886686" y="1137720"/>
          <a:ext cx="698320" cy="22585"/>
        </a:xfrm>
        <a:custGeom>
          <a:avLst/>
          <a:gdLst/>
          <a:ahLst/>
          <a:cxnLst/>
          <a:rect l="0" t="0" r="0" b="0"/>
          <a:pathLst>
            <a:path>
              <a:moveTo>
                <a:pt x="0" y="11292"/>
              </a:moveTo>
              <a:lnTo>
                <a:pt x="698320" y="11292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0800000">
        <a:off x="1218389" y="1131555"/>
        <a:ext cx="34916" cy="34916"/>
      </dsp:txXfrm>
    </dsp:sp>
    <dsp:sp modelId="{C7BB547F-F498-44C8-9738-98E6452D32D1}">
      <dsp:nvSpPr>
        <dsp:cNvPr id="0" name=""/>
        <dsp:cNvSpPr/>
      </dsp:nvSpPr>
      <dsp:spPr>
        <a:xfrm>
          <a:off x="178943" y="781411"/>
          <a:ext cx="707876" cy="7078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/>
            <a:t>Form</a:t>
          </a:r>
          <a:endParaRPr lang="ko-KR" altLang="en-US" sz="1600" kern="1200" dirty="0"/>
        </a:p>
      </dsp:txBody>
      <dsp:txXfrm>
        <a:off x="282609" y="885077"/>
        <a:ext cx="500544" cy="5005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217506-28CF-45E3-84D2-803A6E816FB4}">
      <dsp:nvSpPr>
        <dsp:cNvPr id="0" name=""/>
        <dsp:cNvSpPr/>
      </dsp:nvSpPr>
      <dsp:spPr>
        <a:xfrm>
          <a:off x="5135960" y="1048373"/>
          <a:ext cx="219812" cy="962988"/>
        </a:xfrm>
        <a:custGeom>
          <a:avLst/>
          <a:gdLst/>
          <a:ahLst/>
          <a:cxnLst/>
          <a:rect l="0" t="0" r="0" b="0"/>
          <a:pathLst>
            <a:path>
              <a:moveTo>
                <a:pt x="219812" y="0"/>
              </a:moveTo>
              <a:lnTo>
                <a:pt x="219812" y="962988"/>
              </a:lnTo>
              <a:lnTo>
                <a:pt x="0" y="96298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D6DF52-F74B-4AE2-84AA-5EFBB4163727}">
      <dsp:nvSpPr>
        <dsp:cNvPr id="0" name=""/>
        <dsp:cNvSpPr/>
      </dsp:nvSpPr>
      <dsp:spPr>
        <a:xfrm>
          <a:off x="5355773" y="1048373"/>
          <a:ext cx="2792531" cy="1925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6164"/>
              </a:lnTo>
              <a:lnTo>
                <a:pt x="2792531" y="1706164"/>
              </a:lnTo>
              <a:lnTo>
                <a:pt x="2792531" y="192597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4B5E5-70E2-4371-9A67-F403C0520E92}">
      <dsp:nvSpPr>
        <dsp:cNvPr id="0" name=""/>
        <dsp:cNvSpPr/>
      </dsp:nvSpPr>
      <dsp:spPr>
        <a:xfrm>
          <a:off x="5355773" y="1048373"/>
          <a:ext cx="259452" cy="1925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6164"/>
              </a:lnTo>
              <a:lnTo>
                <a:pt x="259452" y="1706164"/>
              </a:lnTo>
              <a:lnTo>
                <a:pt x="259452" y="192597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B1D7A-0B24-4DA9-83C0-20733FD7F3BA}">
      <dsp:nvSpPr>
        <dsp:cNvPr id="0" name=""/>
        <dsp:cNvSpPr/>
      </dsp:nvSpPr>
      <dsp:spPr>
        <a:xfrm>
          <a:off x="2822694" y="1048373"/>
          <a:ext cx="2533078" cy="1925977"/>
        </a:xfrm>
        <a:custGeom>
          <a:avLst/>
          <a:gdLst/>
          <a:ahLst/>
          <a:cxnLst/>
          <a:rect l="0" t="0" r="0" b="0"/>
          <a:pathLst>
            <a:path>
              <a:moveTo>
                <a:pt x="2533078" y="0"/>
              </a:moveTo>
              <a:lnTo>
                <a:pt x="2533078" y="1706164"/>
              </a:lnTo>
              <a:lnTo>
                <a:pt x="0" y="1706164"/>
              </a:lnTo>
              <a:lnTo>
                <a:pt x="0" y="1925977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1037C-FDEF-4999-83C6-A76A52C3953B}">
      <dsp:nvSpPr>
        <dsp:cNvPr id="0" name=""/>
        <dsp:cNvSpPr/>
      </dsp:nvSpPr>
      <dsp:spPr>
        <a:xfrm>
          <a:off x="4309046" y="1647"/>
          <a:ext cx="2093453" cy="10467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8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Card</a:t>
          </a:r>
          <a:endParaRPr lang="ko-KR" altLang="en-US" sz="38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309046" y="1647"/>
        <a:ext cx="2093453" cy="1046726"/>
      </dsp:txXfrm>
    </dsp:sp>
    <dsp:sp modelId="{BB452F7E-3870-4E84-88CA-11045AB92494}">
      <dsp:nvSpPr>
        <dsp:cNvPr id="0" name=""/>
        <dsp:cNvSpPr/>
      </dsp:nvSpPr>
      <dsp:spPr>
        <a:xfrm>
          <a:off x="1516515" y="2974351"/>
          <a:ext cx="2612357" cy="10467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CardClick</a:t>
          </a:r>
          <a:r>
            <a:rPr lang="en-US" altLang="ko-KR" sz="2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  <a:endParaRPr lang="ko-KR" altLang="en-US" sz="24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516515" y="2974351"/>
        <a:ext cx="2612357" cy="1046726"/>
      </dsp:txXfrm>
    </dsp:sp>
    <dsp:sp modelId="{F4A6F27F-0963-42A2-860E-196DFDF9AD14}">
      <dsp:nvSpPr>
        <dsp:cNvPr id="0" name=""/>
        <dsp:cNvSpPr/>
      </dsp:nvSpPr>
      <dsp:spPr>
        <a:xfrm>
          <a:off x="4568498" y="2974351"/>
          <a:ext cx="2093453" cy="10467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8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Move()</a:t>
          </a:r>
          <a:endParaRPr lang="ko-KR" altLang="en-US" sz="38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568498" y="2974351"/>
        <a:ext cx="2093453" cy="1046726"/>
      </dsp:txXfrm>
    </dsp:sp>
    <dsp:sp modelId="{9A1890B1-9DEE-4743-AF89-007BD627F85A}">
      <dsp:nvSpPr>
        <dsp:cNvPr id="0" name=""/>
        <dsp:cNvSpPr/>
      </dsp:nvSpPr>
      <dsp:spPr>
        <a:xfrm>
          <a:off x="7101577" y="2974351"/>
          <a:ext cx="2093453" cy="104672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8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Reveal()</a:t>
          </a:r>
          <a:endParaRPr lang="ko-KR" altLang="en-US" sz="38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7101577" y="2974351"/>
        <a:ext cx="2093453" cy="1046726"/>
      </dsp:txXfrm>
    </dsp:sp>
    <dsp:sp modelId="{02079DB2-E956-4995-9044-ADC35917957F}">
      <dsp:nvSpPr>
        <dsp:cNvPr id="0" name=""/>
        <dsp:cNvSpPr/>
      </dsp:nvSpPr>
      <dsp:spPr>
        <a:xfrm>
          <a:off x="863368" y="1564593"/>
          <a:ext cx="4272592" cy="89353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Shape, Number. Column, </a:t>
          </a:r>
          <a:r>
            <a:rPr lang="en-US" altLang="ko-KR" sz="2400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isClicked</a:t>
          </a:r>
          <a:r>
            <a:rPr lang="en-US" altLang="ko-KR" sz="2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, </a:t>
          </a:r>
          <a:r>
            <a:rPr lang="en-US" altLang="ko-KR" sz="2400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isHidden</a:t>
          </a:r>
          <a:endParaRPr lang="ko-KR" altLang="en-US" sz="24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863368" y="1564593"/>
        <a:ext cx="4272592" cy="8935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4B5E5-70E2-4371-9A67-F403C0520E92}">
      <dsp:nvSpPr>
        <dsp:cNvPr id="0" name=""/>
        <dsp:cNvSpPr/>
      </dsp:nvSpPr>
      <dsp:spPr>
        <a:xfrm>
          <a:off x="5029199" y="1302693"/>
          <a:ext cx="2365699" cy="13253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2660"/>
              </a:lnTo>
              <a:lnTo>
                <a:pt x="2365699" y="662660"/>
              </a:lnTo>
              <a:lnTo>
                <a:pt x="2365699" y="13253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B1D7A-0B24-4DA9-83C0-20733FD7F3BA}">
      <dsp:nvSpPr>
        <dsp:cNvPr id="0" name=""/>
        <dsp:cNvSpPr/>
      </dsp:nvSpPr>
      <dsp:spPr>
        <a:xfrm>
          <a:off x="2353974" y="1302693"/>
          <a:ext cx="2675225" cy="1325321"/>
        </a:xfrm>
        <a:custGeom>
          <a:avLst/>
          <a:gdLst/>
          <a:ahLst/>
          <a:cxnLst/>
          <a:rect l="0" t="0" r="0" b="0"/>
          <a:pathLst>
            <a:path>
              <a:moveTo>
                <a:pt x="2675225" y="0"/>
              </a:moveTo>
              <a:lnTo>
                <a:pt x="2675225" y="662660"/>
              </a:lnTo>
              <a:lnTo>
                <a:pt x="0" y="662660"/>
              </a:lnTo>
              <a:lnTo>
                <a:pt x="0" y="132532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1037C-FDEF-4999-83C6-A76A52C3953B}">
      <dsp:nvSpPr>
        <dsp:cNvPr id="0" name=""/>
        <dsp:cNvSpPr/>
      </dsp:nvSpPr>
      <dsp:spPr>
        <a:xfrm>
          <a:off x="2889594" y="3846"/>
          <a:ext cx="4279211" cy="129884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Deck</a:t>
          </a:r>
          <a:endParaRPr lang="ko-KR" altLang="en-US" sz="65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889594" y="3846"/>
        <a:ext cx="4279211" cy="1298847"/>
      </dsp:txXfrm>
    </dsp:sp>
    <dsp:sp modelId="{BB452F7E-3870-4E84-88CA-11045AB92494}">
      <dsp:nvSpPr>
        <dsp:cNvPr id="0" name=""/>
        <dsp:cNvSpPr/>
      </dsp:nvSpPr>
      <dsp:spPr>
        <a:xfrm>
          <a:off x="650936" y="2628015"/>
          <a:ext cx="3406077" cy="13689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Draw()</a:t>
          </a:r>
        </a:p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: put 1 card from deck</a:t>
          </a:r>
          <a:endParaRPr lang="ko-KR" altLang="en-US" sz="18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650936" y="2628015"/>
        <a:ext cx="3406077" cy="1368931"/>
      </dsp:txXfrm>
    </dsp:sp>
    <dsp:sp modelId="{F4A6F27F-0963-42A2-860E-196DFDF9AD14}">
      <dsp:nvSpPr>
        <dsp:cNvPr id="0" name=""/>
        <dsp:cNvSpPr/>
      </dsp:nvSpPr>
      <dsp:spPr>
        <a:xfrm>
          <a:off x="5382335" y="2628015"/>
          <a:ext cx="4025128" cy="13908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Deal()</a:t>
          </a:r>
        </a:p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: distribute to each stack</a:t>
          </a:r>
          <a:endParaRPr lang="ko-KR" altLang="en-US" sz="20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5382335" y="2628015"/>
        <a:ext cx="4025128" cy="13908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9B1D7A-0B24-4DA9-83C0-20733FD7F3BA}">
      <dsp:nvSpPr>
        <dsp:cNvPr id="0" name=""/>
        <dsp:cNvSpPr/>
      </dsp:nvSpPr>
      <dsp:spPr>
        <a:xfrm>
          <a:off x="4983479" y="1578103"/>
          <a:ext cx="91440" cy="10645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06454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1037C-FDEF-4999-83C6-A76A52C3953B}">
      <dsp:nvSpPr>
        <dsp:cNvPr id="0" name=""/>
        <dsp:cNvSpPr/>
      </dsp:nvSpPr>
      <dsp:spPr>
        <a:xfrm>
          <a:off x="2877106" y="271675"/>
          <a:ext cx="4304187" cy="13064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CardTable</a:t>
          </a:r>
          <a:endParaRPr lang="ko-KR" altLang="en-US" sz="65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877106" y="271675"/>
        <a:ext cx="4304187" cy="1306427"/>
      </dsp:txXfrm>
    </dsp:sp>
    <dsp:sp modelId="{BB452F7E-3870-4E84-88CA-11045AB92494}">
      <dsp:nvSpPr>
        <dsp:cNvPr id="0" name=""/>
        <dsp:cNvSpPr/>
      </dsp:nvSpPr>
      <dsp:spPr>
        <a:xfrm>
          <a:off x="2461636" y="2642644"/>
          <a:ext cx="5135126" cy="1376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tableClick</a:t>
          </a:r>
          <a:r>
            <a:rPr lang="en-US" altLang="ko-KR" sz="4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: move cards to empty stack</a:t>
          </a:r>
          <a:endParaRPr lang="ko-KR" altLang="en-US" sz="18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461636" y="2642644"/>
        <a:ext cx="5135126" cy="137692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B9AEE7-63C1-4A5B-AE8D-D3A0088C2133}">
      <dsp:nvSpPr>
        <dsp:cNvPr id="0" name=""/>
        <dsp:cNvSpPr/>
      </dsp:nvSpPr>
      <dsp:spPr>
        <a:xfrm>
          <a:off x="1993162" y="1260707"/>
          <a:ext cx="3036037" cy="91440"/>
        </a:xfrm>
        <a:custGeom>
          <a:avLst/>
          <a:gdLst/>
          <a:ahLst/>
          <a:cxnLst/>
          <a:rect l="0" t="0" r="0" b="0"/>
          <a:pathLst>
            <a:path>
              <a:moveTo>
                <a:pt x="3036037" y="45720"/>
              </a:moveTo>
              <a:lnTo>
                <a:pt x="0" y="45720"/>
              </a:lnTo>
              <a:lnTo>
                <a:pt x="0" y="1337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B1D7A-0B24-4DA9-83C0-20733FD7F3BA}">
      <dsp:nvSpPr>
        <dsp:cNvPr id="0" name=""/>
        <dsp:cNvSpPr/>
      </dsp:nvSpPr>
      <dsp:spPr>
        <a:xfrm>
          <a:off x="5029199" y="1306427"/>
          <a:ext cx="1821622" cy="1154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8265"/>
              </a:lnTo>
              <a:lnTo>
                <a:pt x="1821622" y="488265"/>
              </a:lnTo>
              <a:lnTo>
                <a:pt x="1821622" y="1154793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1037C-FDEF-4999-83C6-A76A52C3953B}">
      <dsp:nvSpPr>
        <dsp:cNvPr id="0" name=""/>
        <dsp:cNvSpPr/>
      </dsp:nvSpPr>
      <dsp:spPr>
        <a:xfrm>
          <a:off x="2877106" y="0"/>
          <a:ext cx="4304187" cy="130642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Form</a:t>
          </a:r>
          <a:endParaRPr lang="ko-KR" altLang="en-US" sz="65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877106" y="0"/>
        <a:ext cx="4304187" cy="1306427"/>
      </dsp:txXfrm>
    </dsp:sp>
    <dsp:sp modelId="{BB452F7E-3870-4E84-88CA-11045AB92494}">
      <dsp:nvSpPr>
        <dsp:cNvPr id="0" name=""/>
        <dsp:cNvSpPr/>
      </dsp:nvSpPr>
      <dsp:spPr>
        <a:xfrm>
          <a:off x="4283259" y="2461221"/>
          <a:ext cx="5135126" cy="137692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update()</a:t>
          </a:r>
        </a:p>
        <a:p>
          <a:pPr lvl="0" algn="ctr" defTabSz="1955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: synchronize view with data</a:t>
          </a:r>
          <a:endParaRPr lang="ko-KR" altLang="en-US" sz="18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4283259" y="2461221"/>
        <a:ext cx="5135126" cy="1376921"/>
      </dsp:txXfrm>
    </dsp:sp>
    <dsp:sp modelId="{E2DEE7D8-98FD-4CC4-8A0C-03279357893F}">
      <dsp:nvSpPr>
        <dsp:cNvPr id="0" name=""/>
        <dsp:cNvSpPr/>
      </dsp:nvSpPr>
      <dsp:spPr>
        <a:xfrm>
          <a:off x="656772" y="1394426"/>
          <a:ext cx="2672779" cy="134242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Popups,</a:t>
          </a:r>
        </a:p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Labels</a:t>
          </a:r>
        </a:p>
      </dsp:txBody>
      <dsp:txXfrm>
        <a:off x="656772" y="1394426"/>
        <a:ext cx="2672779" cy="13424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14B5E5-70E2-4371-9A67-F403C0520E92}">
      <dsp:nvSpPr>
        <dsp:cNvPr id="0" name=""/>
        <dsp:cNvSpPr/>
      </dsp:nvSpPr>
      <dsp:spPr>
        <a:xfrm>
          <a:off x="4052440" y="1269628"/>
          <a:ext cx="1822030" cy="541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5122"/>
              </a:lnTo>
              <a:lnTo>
                <a:pt x="1822030" y="275122"/>
              </a:lnTo>
              <a:lnTo>
                <a:pt x="1822030" y="54174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B1D7A-0B24-4DA9-83C0-20733FD7F3BA}">
      <dsp:nvSpPr>
        <dsp:cNvPr id="0" name=""/>
        <dsp:cNvSpPr/>
      </dsp:nvSpPr>
      <dsp:spPr>
        <a:xfrm>
          <a:off x="1585375" y="1269628"/>
          <a:ext cx="2467065" cy="541744"/>
        </a:xfrm>
        <a:custGeom>
          <a:avLst/>
          <a:gdLst/>
          <a:ahLst/>
          <a:cxnLst/>
          <a:rect l="0" t="0" r="0" b="0"/>
          <a:pathLst>
            <a:path>
              <a:moveTo>
                <a:pt x="2467065" y="0"/>
              </a:moveTo>
              <a:lnTo>
                <a:pt x="2467065" y="275122"/>
              </a:lnTo>
              <a:lnTo>
                <a:pt x="0" y="275122"/>
              </a:lnTo>
              <a:lnTo>
                <a:pt x="0" y="541744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1037C-FDEF-4999-83C6-A76A52C3953B}">
      <dsp:nvSpPr>
        <dsp:cNvPr id="0" name=""/>
        <dsp:cNvSpPr/>
      </dsp:nvSpPr>
      <dsp:spPr>
        <a:xfrm>
          <a:off x="2782812" y="0"/>
          <a:ext cx="2539256" cy="12696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40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Game</a:t>
          </a:r>
          <a:endParaRPr lang="ko-KR" altLang="en-US" sz="65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2782812" y="0"/>
        <a:ext cx="2539256" cy="1269628"/>
      </dsp:txXfrm>
    </dsp:sp>
    <dsp:sp modelId="{BB452F7E-3870-4E84-88CA-11045AB92494}">
      <dsp:nvSpPr>
        <dsp:cNvPr id="0" name=""/>
        <dsp:cNvSpPr/>
      </dsp:nvSpPr>
      <dsp:spPr>
        <a:xfrm>
          <a:off x="1043" y="1811372"/>
          <a:ext cx="3168662" cy="12696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400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initGame</a:t>
          </a:r>
          <a:r>
            <a:rPr lang="en-US" altLang="ko-KR" sz="24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: shuffle cards  according to  level</a:t>
          </a:r>
          <a:endParaRPr lang="ko-KR" altLang="en-US" sz="20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1043" y="1811372"/>
        <a:ext cx="3168662" cy="1269628"/>
      </dsp:txXfrm>
    </dsp:sp>
    <dsp:sp modelId="{F4A6F27F-0963-42A2-860E-196DFDF9AD14}">
      <dsp:nvSpPr>
        <dsp:cNvPr id="0" name=""/>
        <dsp:cNvSpPr/>
      </dsp:nvSpPr>
      <dsp:spPr>
        <a:xfrm>
          <a:off x="3702950" y="1811372"/>
          <a:ext cx="4343043" cy="12696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err="1" smtClean="0">
              <a:latin typeface="Courier New" panose="02070309020205020404" pitchFamily="49" charset="0"/>
              <a:cs typeface="Courier New" panose="02070309020205020404" pitchFamily="49" charset="0"/>
            </a:rPr>
            <a:t>checkFinish</a:t>
          </a:r>
          <a:r>
            <a:rPr lang="en-US" altLang="ko-KR" sz="27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()</a:t>
          </a:r>
        </a:p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>
              <a:latin typeface="Courier New" panose="02070309020205020404" pitchFamily="49" charset="0"/>
              <a:cs typeface="Courier New" panose="02070309020205020404" pitchFamily="49" charset="0"/>
            </a:rPr>
            <a:t>: check if a stack is finished</a:t>
          </a:r>
          <a:endParaRPr lang="ko-KR" altLang="en-US" sz="2000" kern="1200" dirty="0">
            <a:latin typeface="Courier New" panose="02070309020205020404" pitchFamily="49" charset="0"/>
            <a:cs typeface="Courier New" panose="02070309020205020404" pitchFamily="49" charset="0"/>
          </a:endParaRPr>
        </a:p>
      </dsp:txBody>
      <dsp:txXfrm>
        <a:off x="3702950" y="1811372"/>
        <a:ext cx="4343043" cy="12696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43DF02-C847-45B7-84AF-0335E9D21149}">
      <dsp:nvSpPr>
        <dsp:cNvPr id="0" name=""/>
        <dsp:cNvSpPr/>
      </dsp:nvSpPr>
      <dsp:spPr>
        <a:xfrm rot="5400000">
          <a:off x="3001996" y="228080"/>
          <a:ext cx="1490889" cy="12970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Clicked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stack</a:t>
          </a:r>
          <a:endParaRPr lang="ko-KR" altLang="en-US" sz="2000" kern="1200" dirty="0"/>
        </a:p>
      </dsp:txBody>
      <dsp:txXfrm rot="-5400000">
        <a:off x="3301031" y="363502"/>
        <a:ext cx="892819" cy="1026229"/>
      </dsp:txXfrm>
    </dsp:sp>
    <dsp:sp modelId="{49DE2AE3-AB09-4054-8975-A43AE2D91329}">
      <dsp:nvSpPr>
        <dsp:cNvPr id="0" name=""/>
        <dsp:cNvSpPr/>
      </dsp:nvSpPr>
      <dsp:spPr>
        <a:xfrm>
          <a:off x="3977794" y="298629"/>
          <a:ext cx="1663832" cy="89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>
        <a:off x="3977794" y="298629"/>
        <a:ext cx="1663832" cy="894533"/>
      </dsp:txXfrm>
    </dsp:sp>
    <dsp:sp modelId="{A5A3944F-F979-4A3F-9B63-ED8349D0DBFB}">
      <dsp:nvSpPr>
        <dsp:cNvPr id="0" name=""/>
        <dsp:cNvSpPr/>
      </dsp:nvSpPr>
      <dsp:spPr>
        <a:xfrm rot="5400000">
          <a:off x="1194446" y="351555"/>
          <a:ext cx="1490889" cy="12970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/>
            <a:t>10</a:t>
          </a:r>
        </a:p>
        <a:p>
          <a:pPr lvl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700" kern="1200" dirty="0" smtClean="0"/>
            <a:t>Stacks</a:t>
          </a:r>
          <a:endParaRPr lang="ko-KR" altLang="en-US" sz="2700" kern="1200" dirty="0"/>
        </a:p>
      </dsp:txBody>
      <dsp:txXfrm rot="-5400000">
        <a:off x="1493481" y="486977"/>
        <a:ext cx="892819" cy="1026229"/>
      </dsp:txXfrm>
    </dsp:sp>
    <dsp:sp modelId="{0D13558D-9A33-448F-90A5-539E1A272D51}">
      <dsp:nvSpPr>
        <dsp:cNvPr id="0" name=""/>
        <dsp:cNvSpPr/>
      </dsp:nvSpPr>
      <dsp:spPr>
        <a:xfrm rot="5400000">
          <a:off x="330727" y="2009200"/>
          <a:ext cx="1490889" cy="12970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Deck</a:t>
          </a:r>
        </a:p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000" kern="1200" dirty="0" smtClean="0"/>
            <a:t>Stack</a:t>
          </a:r>
          <a:endParaRPr lang="ko-KR" altLang="en-US" sz="2000" kern="1200" dirty="0"/>
        </a:p>
      </dsp:txBody>
      <dsp:txXfrm rot="-5400000">
        <a:off x="629762" y="2144622"/>
        <a:ext cx="892819" cy="1026229"/>
      </dsp:txXfrm>
    </dsp:sp>
    <dsp:sp modelId="{FF2E26FB-4189-4218-8E3A-E52161881ABC}">
      <dsp:nvSpPr>
        <dsp:cNvPr id="0" name=""/>
        <dsp:cNvSpPr/>
      </dsp:nvSpPr>
      <dsp:spPr>
        <a:xfrm>
          <a:off x="274426" y="1564095"/>
          <a:ext cx="1610160" cy="89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>
        <a:off x="274426" y="1564095"/>
        <a:ext cx="1610160" cy="894533"/>
      </dsp:txXfrm>
    </dsp:sp>
    <dsp:sp modelId="{FFDBDF29-3650-4FF8-976D-21F65E2BCE4F}">
      <dsp:nvSpPr>
        <dsp:cNvPr id="0" name=""/>
        <dsp:cNvSpPr/>
      </dsp:nvSpPr>
      <dsp:spPr>
        <a:xfrm rot="5400000">
          <a:off x="3924878" y="1994679"/>
          <a:ext cx="1490889" cy="12970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200" kern="1200" dirty="0" smtClean="0"/>
            <a:t>score</a:t>
          </a:r>
          <a:endParaRPr lang="ko-KR" altLang="en-US" sz="3200" kern="1200" dirty="0"/>
        </a:p>
      </dsp:txBody>
      <dsp:txXfrm rot="-5400000">
        <a:off x="4223913" y="2130101"/>
        <a:ext cx="892819" cy="1026229"/>
      </dsp:txXfrm>
    </dsp:sp>
    <dsp:sp modelId="{772F0AF4-9F51-4E9A-8B0F-D76E0E171849}">
      <dsp:nvSpPr>
        <dsp:cNvPr id="0" name=""/>
        <dsp:cNvSpPr/>
      </dsp:nvSpPr>
      <dsp:spPr>
        <a:xfrm rot="5400000">
          <a:off x="4435729" y="310481"/>
          <a:ext cx="1490889" cy="1297073"/>
        </a:xfrm>
        <a:prstGeom prst="hexagon">
          <a:avLst>
            <a:gd name="adj" fmla="val 25000"/>
            <a:gd name="vf" fmla="val 115470"/>
          </a:avLst>
        </a:prstGeom>
        <a:solidFill>
          <a:schemeClr val="bg1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 dirty="0"/>
        </a:p>
      </dsp:txBody>
      <dsp:txXfrm rot="-5400000">
        <a:off x="4734764" y="445903"/>
        <a:ext cx="892819" cy="1026229"/>
      </dsp:txXfrm>
    </dsp:sp>
    <dsp:sp modelId="{F3F3BBD8-05BD-4FCA-95F9-8FA029899D69}">
      <dsp:nvSpPr>
        <dsp:cNvPr id="0" name=""/>
        <dsp:cNvSpPr/>
      </dsp:nvSpPr>
      <dsp:spPr>
        <a:xfrm>
          <a:off x="3977794" y="2829562"/>
          <a:ext cx="1663832" cy="8945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/>
        </a:p>
      </dsp:txBody>
      <dsp:txXfrm>
        <a:off x="3977794" y="2829562"/>
        <a:ext cx="1663832" cy="894533"/>
      </dsp:txXfrm>
    </dsp:sp>
    <dsp:sp modelId="{48547C7F-8E75-4579-BC03-06C54D4246E2}">
      <dsp:nvSpPr>
        <dsp:cNvPr id="0" name=""/>
        <dsp:cNvSpPr/>
      </dsp:nvSpPr>
      <dsp:spPr>
        <a:xfrm rot="5400000">
          <a:off x="2212895" y="2040017"/>
          <a:ext cx="1490889" cy="1297073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Unsolved</a:t>
          </a:r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800" kern="1200" dirty="0" smtClean="0"/>
            <a:t>Set number</a:t>
          </a:r>
          <a:endParaRPr lang="ko-KR" altLang="en-US" sz="1800" kern="1200" dirty="0"/>
        </a:p>
      </dsp:txBody>
      <dsp:txXfrm rot="-5400000">
        <a:off x="2511930" y="2175439"/>
        <a:ext cx="892819" cy="10262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27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352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377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7847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329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14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53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57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34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903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98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A321BC5-8000-4132-8E33-88A17DDB288A}" type="datetimeFigureOut">
              <a:rPr lang="ko-KR" altLang="en-US" smtClean="0"/>
              <a:t>2023-05-26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A89162-B8EB-4BE1-BD07-762057C78BF0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433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6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4800" dirty="0" smtClean="0"/>
              <a:t>C# Project: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Spider Solitaire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19011561 </a:t>
            </a:r>
            <a:r>
              <a:rPr lang="ko-KR" altLang="en-US" dirty="0" smtClean="0"/>
              <a:t>이승규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399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Global Variables</a:t>
            </a:r>
            <a:endParaRPr lang="ko-KR" altLang="en-US" dirty="0"/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607215"/>
              </p:ext>
            </p:extLst>
          </p:nvPr>
        </p:nvGraphicFramePr>
        <p:xfrm>
          <a:off x="1096963" y="1846263"/>
          <a:ext cx="5916053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1729" y="2035628"/>
            <a:ext cx="30035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Gameplay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60731" y="2235679"/>
            <a:ext cx="6241530" cy="40669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Only spade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Spade and Diamond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All suits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91" y="7073069"/>
            <a:ext cx="7535636" cy="380673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333" y="2405742"/>
            <a:ext cx="2477002" cy="20873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126" y="841502"/>
            <a:ext cx="5358493" cy="13941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5126" y="2575495"/>
            <a:ext cx="5476512" cy="147645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5126" y="4421553"/>
            <a:ext cx="5590485" cy="1480213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3171371" y="1930400"/>
            <a:ext cx="1833606" cy="147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3171371" y="3357155"/>
            <a:ext cx="1833606" cy="402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171371" y="4149634"/>
            <a:ext cx="1833606" cy="1005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800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clear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372" y="1139330"/>
            <a:ext cx="3722370" cy="21982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830" y="1229814"/>
            <a:ext cx="4663983" cy="21458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565" y="4039301"/>
            <a:ext cx="6295969" cy="18754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8262" y="3664929"/>
            <a:ext cx="4421286" cy="238752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9419692">
            <a:off x="4658338" y="3261685"/>
            <a:ext cx="1828800" cy="594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6801096" y="4382051"/>
            <a:ext cx="1828800" cy="5949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4918754" y="1704334"/>
            <a:ext cx="1541076" cy="5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044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Thank you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617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introduction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496629" y="4390570"/>
            <a:ext cx="3659051" cy="1209085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Classic game in Windows XP</a:t>
            </a:r>
          </a:p>
          <a:p>
            <a:pPr marL="0" indent="0">
              <a:buNone/>
            </a:pPr>
            <a:r>
              <a:rPr lang="en-US" altLang="ko-KR" dirty="0" smtClean="0"/>
              <a:t>Uses Playing cards</a:t>
            </a:r>
            <a:endParaRPr lang="en-US" altLang="ko-KR" dirty="0"/>
          </a:p>
        </p:txBody>
      </p:sp>
      <p:pic>
        <p:nvPicPr>
          <p:cNvPr id="1026" name="Picture 2" descr="Download: Spider Solitaire XP Version | haarrr.wordpres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845734"/>
            <a:ext cx="6248400" cy="3753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5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to win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97429" y="2010230"/>
            <a:ext cx="9958251" cy="3589426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 smtClean="0"/>
              <a:t>Make 13 cards back straight to erase.</a:t>
            </a:r>
          </a:p>
          <a:p>
            <a:pPr marL="0" indent="0">
              <a:buNone/>
            </a:pPr>
            <a:r>
              <a:rPr lang="en-US" altLang="ko-KR" sz="2800" dirty="0" smtClean="0"/>
              <a:t>If table is empty, you win</a:t>
            </a:r>
          </a:p>
          <a:p>
            <a:pPr marL="0" indent="0">
              <a:buNone/>
            </a:pPr>
            <a:endParaRPr lang="en-US" altLang="ko-KR" sz="2800" dirty="0"/>
          </a:p>
          <a:p>
            <a:pPr marL="0" indent="0">
              <a:buNone/>
            </a:pPr>
            <a:r>
              <a:rPr lang="en-US" altLang="ko-KR" sz="2800" dirty="0" smtClean="0"/>
              <a:t>Score = 500 – (moves)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836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How I implemented</a:t>
            </a:r>
            <a:endParaRPr lang="ko-KR" altLang="en-US" dirty="0"/>
          </a:p>
        </p:txBody>
      </p:sp>
      <p:graphicFrame>
        <p:nvGraphicFramePr>
          <p:cNvPr id="6" name="내용 개체 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250027"/>
              </p:ext>
            </p:extLst>
          </p:nvPr>
        </p:nvGraphicFramePr>
        <p:xfrm>
          <a:off x="5941638" y="3347567"/>
          <a:ext cx="5641491" cy="2570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97280" y="1966156"/>
            <a:ext cx="82884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Conditions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: Game starts with 54 cards dealt (First 4 columns have 6, others 5 cards)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: card can only move to +1 number card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: can move card to </a:t>
            </a:r>
            <a:r>
              <a:rPr lang="en-US" altLang="ko-KR" dirty="0" smtClean="0"/>
              <a:t>+1 number and different shape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: cannot select stack with different shapes</a:t>
            </a:r>
          </a:p>
        </p:txBody>
      </p:sp>
    </p:spTree>
    <p:extLst>
      <p:ext uri="{BB962C8B-B14F-4D97-AF65-F5344CB8AC3E}">
        <p14:creationId xmlns:p14="http://schemas.microsoft.com/office/powerpoint/2010/main" val="109268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Card Class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8928537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0166" y="914401"/>
            <a:ext cx="1325197" cy="219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68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Deck Class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4661671"/>
              </p:ext>
            </p:extLst>
          </p:nvPr>
        </p:nvGraphicFramePr>
        <p:xfrm>
          <a:off x="1097280" y="1788206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9485" y="762942"/>
            <a:ext cx="1567316" cy="24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1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CardTable</a:t>
            </a:r>
            <a:r>
              <a:rPr lang="en-US" altLang="ko-KR" dirty="0" smtClean="0"/>
              <a:t> Class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6513480"/>
              </p:ext>
            </p:extLst>
          </p:nvPr>
        </p:nvGraphicFramePr>
        <p:xfrm>
          <a:off x="1097280" y="1788206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197" y="449943"/>
            <a:ext cx="1855679" cy="30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6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Form Class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769831"/>
              </p:ext>
            </p:extLst>
          </p:nvPr>
        </p:nvGraphicFramePr>
        <p:xfrm>
          <a:off x="1097280" y="1788206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184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Game Class</a:t>
            </a:r>
            <a:endParaRPr lang="ko-KR" altLang="en-US" dirty="0"/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3944596"/>
              </p:ext>
            </p:extLst>
          </p:nvPr>
        </p:nvGraphicFramePr>
        <p:xfrm>
          <a:off x="1996849" y="2351315"/>
          <a:ext cx="8047037" cy="3089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182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</TotalTime>
  <Words>200</Words>
  <Application>Microsoft Office PowerPoint</Application>
  <PresentationFormat>와이드스크린</PresentationFormat>
  <Paragraphs>75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맑은 고딕</vt:lpstr>
      <vt:lpstr>Arial</vt:lpstr>
      <vt:lpstr>Calibri</vt:lpstr>
      <vt:lpstr>Calibri Light</vt:lpstr>
      <vt:lpstr>Courier New</vt:lpstr>
      <vt:lpstr>추억</vt:lpstr>
      <vt:lpstr>C# Project:  Spider Solitaire</vt:lpstr>
      <vt:lpstr>Game introduction</vt:lpstr>
      <vt:lpstr>How to win</vt:lpstr>
      <vt:lpstr>How I implemented</vt:lpstr>
      <vt:lpstr>Card Class</vt:lpstr>
      <vt:lpstr>Deck Class</vt:lpstr>
      <vt:lpstr>CardTable Class</vt:lpstr>
      <vt:lpstr>Form Class</vt:lpstr>
      <vt:lpstr>Game Class</vt:lpstr>
      <vt:lpstr>Global Variables</vt:lpstr>
      <vt:lpstr>Gameplay </vt:lpstr>
      <vt:lpstr>Game clear 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 Project:  Spider Solitaire</dc:title>
  <dc:creator>멍청이</dc:creator>
  <cp:lastModifiedBy>멍청이</cp:lastModifiedBy>
  <cp:revision>7</cp:revision>
  <dcterms:created xsi:type="dcterms:W3CDTF">2023-05-26T12:15:42Z</dcterms:created>
  <dcterms:modified xsi:type="dcterms:W3CDTF">2023-05-26T13:14:10Z</dcterms:modified>
</cp:coreProperties>
</file>